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Lexend Light"/>
      <p:regular r:id="rId13"/>
      <p:bold r:id="rId14"/>
    </p:embeddedFont>
    <p:embeddedFont>
      <p:font typeface="Lexend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LexendLight-regular.fntdata"/><Relationship Id="rId12" Type="http://schemas.openxmlformats.org/officeDocument/2006/relationships/slide" Target="slides/slide7.xml"/><Relationship Id="rId15" Type="http://schemas.openxmlformats.org/officeDocument/2006/relationships/font" Target="fonts/Lexend-regular.fntdata"/><Relationship Id="rId14" Type="http://schemas.openxmlformats.org/officeDocument/2006/relationships/font" Target="fonts/LexendLight-bold.fntdata"/><Relationship Id="rId16" Type="http://schemas.openxmlformats.org/officeDocument/2006/relationships/font" Target="fonts/Lexend-bold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d836798c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2d836798c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g2d836798c78_0_18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" name="Google Shape;1901;g2d836798c78_0_18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g2d836798c78_0_19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6" name="Google Shape;1926;g2d836798c78_0_1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2d836798c78_0_19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2d836798c78_0_19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2d836798c78_0_20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" name="Google Shape;1972;g2d836798c78_0_20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5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g2d836798c78_0_2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7" name="Google Shape;1997;g2d836798c78_0_2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ROC-AUC: Receiver Operating Characteristic - Area Under Curve. Evaluates how well the model distinguishes between classes. Measures the trade-off between the recall and false positive rates across various </a:t>
            </a:r>
            <a:r>
              <a:rPr lang="en"/>
              <a:t>thresholds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 tuning: unfreezing some layers of the DenseNet121 model and training them on the CIFAR-10 dataset. Lower layers remain frozen to retain pre-trained lower-level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diverse data augmentation: the more advanced augmentations simulate real world variations to improve the model’s robustness.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 smoothing: adjusts the one-hot encoded labels to reduce confidence in predictions. This reduces the model’s tendency to overfit (by making predictions less confident). Also helps regularize the model and improves generalization.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Upscaling: CIFAR-10 images are very small, so deep models like DenseNet121 may have limited ability to learn detailed features. Upscaling these images to a higher resolution would allow the model to use its full capacity.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7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8" name="Google Shape;2008;g2d83c68973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9" name="Google Shape;2009;g2d83c68973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solid with header">
  <p:cSld name="CUSTOM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" name="Google Shape;12;p2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3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4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3168">
          <p15:clr>
            <a:srgbClr val="E46962"/>
          </p15:clr>
        </p15:guide>
        <p15:guide id="3" orient="horz" pos="936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1_1_1_1_1_1_1_1_1_1_2"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" name="Google Shape;556;p1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557" name="Google Shape;557;p1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2" name="Google Shape;562;p1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3" name="Google Shape;563;p1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8" name="Google Shape;568;p1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2" name="Google Shape;572;p1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3" name="Google Shape;573;p1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4" name="Google Shape;574;p1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5" name="Google Shape;575;p1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6" name="Google Shape;576;p1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7" name="Google Shape;577;p1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8" name="Google Shape;578;p1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9" name="Google Shape;579;p1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0" name="Google Shape;580;p1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3" name="Google Shape;583;p1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4" name="Google Shape;584;p1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5" name="Google Shape;585;p1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6" name="Google Shape;586;p1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7" name="Google Shape;587;p1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3" name="Google Shape;593;p1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4" name="Google Shape;594;p1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8" name="Google Shape;598;p1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3" name="Google Shape;603;p1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4" name="Google Shape;604;p1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5" name="Google Shape;605;p1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6" name="Google Shape;606;p1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7" name="Google Shape;607;p1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8" name="Google Shape;608;p1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9" name="Google Shape;609;p1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0" name="Google Shape;610;p1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3" name="Google Shape;613;p1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4" name="Google Shape;614;p1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616" name="Google Shape;616;p1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617" name="Google Shape;617;p1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11"/>
          <p:cNvSpPr txBox="1"/>
          <p:nvPr>
            <p:ph type="title"/>
          </p:nvPr>
        </p:nvSpPr>
        <p:spPr>
          <a:xfrm>
            <a:off x="208725" y="344175"/>
            <a:ext cx="7640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9" name="Google Shape;619;p11"/>
          <p:cNvSpPr txBox="1"/>
          <p:nvPr>
            <p:ph idx="1" type="body"/>
          </p:nvPr>
        </p:nvSpPr>
        <p:spPr>
          <a:xfrm>
            <a:off x="208725" y="2320375"/>
            <a:ext cx="7353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20" name="Google Shape;620;p1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_1_1_1_1_1_1_1_1_1_2_1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1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23" name="Google Shape;623;p12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4" name="Google Shape;624;p12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5" name="Google Shape;625;p12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6" name="Google Shape;626;p12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7" name="Google Shape;627;p12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8" name="Google Shape;628;p12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9" name="Google Shape;629;p12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0" name="Google Shape;630;p12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1" name="Google Shape;631;p12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2" name="Google Shape;632;p12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3" name="Google Shape;633;p12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4" name="Google Shape;634;p12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5" name="Google Shape;635;p12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6" name="Google Shape;636;p12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7" name="Google Shape;637;p12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8" name="Google Shape;638;p12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9" name="Google Shape;639;p12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0" name="Google Shape;640;p12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1" name="Google Shape;641;p12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2" name="Google Shape;642;p12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3" name="Google Shape;643;p12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4" name="Google Shape;644;p12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5" name="Google Shape;645;p12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6" name="Google Shape;646;p12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7" name="Google Shape;647;p12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8" name="Google Shape;648;p12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9" name="Google Shape;649;p12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0" name="Google Shape;650;p12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1" name="Google Shape;651;p12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2" name="Google Shape;652;p12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3" name="Google Shape;653;p12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4" name="Google Shape;654;p12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5" name="Google Shape;655;p12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6" name="Google Shape;656;p12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7" name="Google Shape;657;p12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8" name="Google Shape;658;p12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9" name="Google Shape;659;p12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0" name="Google Shape;660;p12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1" name="Google Shape;661;p12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2" name="Google Shape;662;p12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3" name="Google Shape;663;p12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4" name="Google Shape;664;p12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5" name="Google Shape;665;p12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6" name="Google Shape;666;p12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7" name="Google Shape;667;p12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8" name="Google Shape;668;p12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9" name="Google Shape;669;p12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0" name="Google Shape;670;p12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1" name="Google Shape;671;p12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2" name="Google Shape;672;p12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3" name="Google Shape;673;p12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4" name="Google Shape;674;p12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5" name="Google Shape;675;p12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6" name="Google Shape;676;p12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7" name="Google Shape;677;p12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8" name="Google Shape;678;p12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9" name="Google Shape;679;p12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0" name="Google Shape;680;p12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1" name="Google Shape;681;p12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682" name="Google Shape;682;p1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683" name="Google Shape;683;p1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12"/>
          <p:cNvSpPr txBox="1"/>
          <p:nvPr>
            <p:ph type="title"/>
          </p:nvPr>
        </p:nvSpPr>
        <p:spPr>
          <a:xfrm>
            <a:off x="208725" y="344175"/>
            <a:ext cx="7418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5" name="Google Shape;685;p12"/>
          <p:cNvSpPr txBox="1"/>
          <p:nvPr>
            <p:ph idx="1" type="body"/>
          </p:nvPr>
        </p:nvSpPr>
        <p:spPr>
          <a:xfrm>
            <a:off x="208725" y="2320375"/>
            <a:ext cx="4254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86" name="Google Shape;686;p12"/>
          <p:cNvSpPr txBox="1"/>
          <p:nvPr>
            <p:ph idx="2" type="body"/>
          </p:nvPr>
        </p:nvSpPr>
        <p:spPr>
          <a:xfrm>
            <a:off x="4684150" y="2320375"/>
            <a:ext cx="4254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87" name="Google Shape;687;p1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_1_1_1_1_1_1_1_1_1_2_1_1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9" name="Google Shape;689;p1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90" name="Google Shape;690;p1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749" name="Google Shape;749;p1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750" name="Google Shape;750;p1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13"/>
          <p:cNvSpPr txBox="1"/>
          <p:nvPr>
            <p:ph type="title"/>
          </p:nvPr>
        </p:nvSpPr>
        <p:spPr>
          <a:xfrm>
            <a:off x="208725" y="344175"/>
            <a:ext cx="76011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2" name="Google Shape;752;p1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CUSTOM_1_1_1_1_1_1_1_1_1_1_2_1_1_1"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1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755" name="Google Shape;755;p14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814" name="Google Shape;814;p1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815" name="Google Shape;815;p1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14"/>
          <p:cNvSpPr txBox="1"/>
          <p:nvPr>
            <p:ph type="title"/>
          </p:nvPr>
        </p:nvSpPr>
        <p:spPr>
          <a:xfrm>
            <a:off x="208725" y="344175"/>
            <a:ext cx="5558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7" name="Google Shape;817;p14"/>
          <p:cNvSpPr txBox="1"/>
          <p:nvPr>
            <p:ph idx="1" type="subTitle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4"/>
          <p:cNvSpPr txBox="1"/>
          <p:nvPr>
            <p:ph idx="2" type="body"/>
          </p:nvPr>
        </p:nvSpPr>
        <p:spPr>
          <a:xfrm>
            <a:off x="208725" y="3050325"/>
            <a:ext cx="6666600" cy="18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19" name="Google Shape;819;p1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1_1_1_1_1_1_1_1_1_1_2_1_1_1_1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1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22" name="Google Shape;822;p1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3" name="Google Shape;823;p1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4" name="Google Shape;824;p1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5" name="Google Shape;825;p1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6" name="Google Shape;826;p1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7" name="Google Shape;827;p1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8" name="Google Shape;828;p1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9" name="Google Shape;829;p1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0" name="Google Shape;830;p1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1" name="Google Shape;831;p1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2" name="Google Shape;832;p1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3" name="Google Shape;833;p1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4" name="Google Shape;834;p1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5" name="Google Shape;835;p1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6" name="Google Shape;836;p1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7" name="Google Shape;837;p1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8" name="Google Shape;838;p1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6" name="Google Shape;846;p1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7" name="Google Shape;847;p1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8" name="Google Shape;848;p1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9" name="Google Shape;849;p1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0" name="Google Shape;850;p1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3" name="Google Shape;853;p1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4" name="Google Shape;854;p1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5" name="Google Shape;855;p1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6" name="Google Shape;856;p1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7" name="Google Shape;857;p1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8" name="Google Shape;858;p1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9" name="Google Shape;859;p1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0" name="Google Shape;860;p1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1" name="Google Shape;861;p1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2" name="Google Shape;862;p1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3" name="Google Shape;863;p1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4" name="Google Shape;864;p1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5" name="Google Shape;865;p1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6" name="Google Shape;866;p1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7" name="Google Shape;867;p1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8" name="Google Shape;868;p1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9" name="Google Shape;869;p1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4" name="Google Shape;874;p1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5" name="Google Shape;875;p1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7" name="Google Shape;877;p1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8" name="Google Shape;878;p1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9" name="Google Shape;879;p1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881" name="Google Shape;881;p1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882" name="Google Shape;882;p1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15"/>
          <p:cNvSpPr txBox="1"/>
          <p:nvPr>
            <p:ph type="title"/>
          </p:nvPr>
        </p:nvSpPr>
        <p:spPr>
          <a:xfrm>
            <a:off x="836250" y="1569150"/>
            <a:ext cx="74715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4" name="Google Shape;884;p1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7" name="Google Shape;887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8" name="Google Shape;8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1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1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92" name="Google Shape;892;p1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93" name="Google Shape;893;p1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94" name="Google Shape;89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1_1_1_1_1_1_1_1_1_1_2_1_1_1_1_1"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6" name="Google Shape;896;p1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97" name="Google Shape;897;p18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0" name="Google Shape;900;p18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1" name="Google Shape;901;p18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2" name="Google Shape;902;p18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3" name="Google Shape;903;p18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4" name="Google Shape;904;p18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5" name="Google Shape;905;p18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6" name="Google Shape;906;p18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7" name="Google Shape;907;p18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8" name="Google Shape;908;p18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1" name="Google Shape;911;p18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2" name="Google Shape;912;p18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3" name="Google Shape;913;p18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4" name="Google Shape;914;p18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5" name="Google Shape;915;p18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6" name="Google Shape;916;p18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7" name="Google Shape;917;p18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8" name="Google Shape;918;p18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9" name="Google Shape;919;p18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0" name="Google Shape;920;p18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1" name="Google Shape;921;p18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2" name="Google Shape;922;p18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3" name="Google Shape;923;p18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4" name="Google Shape;924;p18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5" name="Google Shape;925;p18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6" name="Google Shape;926;p18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7" name="Google Shape;927;p18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8" name="Google Shape;928;p18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9" name="Google Shape;929;p18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0" name="Google Shape;930;p18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1" name="Google Shape;931;p18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2" name="Google Shape;932;p18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3" name="Google Shape;933;p18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4" name="Google Shape;934;p18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5" name="Google Shape;935;p18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6" name="Google Shape;936;p18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7" name="Google Shape;937;p18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8" name="Google Shape;938;p18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9" name="Google Shape;939;p18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0" name="Google Shape;940;p18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1" name="Google Shape;941;p18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2" name="Google Shape;942;p18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3" name="Google Shape;943;p18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4" name="Google Shape;944;p18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5" name="Google Shape;945;p18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6" name="Google Shape;946;p18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7" name="Google Shape;947;p18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8" name="Google Shape;948;p18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9" name="Google Shape;949;p18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0" name="Google Shape;950;p18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1" name="Google Shape;951;p18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2" name="Google Shape;952;p18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3" name="Google Shape;953;p18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4" name="Google Shape;954;p18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5" name="Google Shape;955;p18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956" name="Google Shape;956;p1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957" name="Google Shape;957;p1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18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9" name="Google Shape;959;p18"/>
          <p:cNvSpPr txBox="1"/>
          <p:nvPr>
            <p:ph idx="1" type="subTitle"/>
          </p:nvPr>
        </p:nvSpPr>
        <p:spPr>
          <a:xfrm>
            <a:off x="208725" y="2464950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0" name="Google Shape;960;p1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1_1_1_1_1_1_1_1_1_1_2_1_1_1_1_1_1"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" name="Google Shape;962;p1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963" name="Google Shape;963;p19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6" name="Google Shape;986;p19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2" name="Google Shape;1012;p19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3" name="Google Shape;1013;p19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4" name="Google Shape;1014;p19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5" name="Google Shape;1015;p19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8" name="Google Shape;1018;p19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9" name="Google Shape;1019;p19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0" name="Google Shape;1020;p19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1" name="Google Shape;1021;p19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022" name="Google Shape;1022;p1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023" name="Google Shape;1023;p1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19"/>
          <p:cNvSpPr txBox="1"/>
          <p:nvPr>
            <p:ph idx="1" type="body"/>
          </p:nvPr>
        </p:nvSpPr>
        <p:spPr>
          <a:xfrm>
            <a:off x="1578900" y="1135050"/>
            <a:ext cx="59862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025" name="Google Shape;1025;p1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1_1_1_1_1_1_1_1_1_1_2_1_1_1_1_1_1_1"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7" name="Google Shape;1027;p2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28" name="Google Shape;1028;p2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9" name="Google Shape;1049;p2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0" name="Google Shape;1050;p2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1" name="Google Shape;1051;p2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4" name="Google Shape;1054;p2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5" name="Google Shape;1055;p2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8" name="Google Shape;1058;p2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9" name="Google Shape;1059;p2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2" name="Google Shape;1062;p2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3" name="Google Shape;1063;p2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4" name="Google Shape;1064;p2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5" name="Google Shape;1065;p2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6" name="Google Shape;1066;p2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7" name="Google Shape;1067;p2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8" name="Google Shape;1068;p2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9" name="Google Shape;1069;p2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0" name="Google Shape;1070;p2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1" name="Google Shape;1071;p2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2" name="Google Shape;1072;p2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3" name="Google Shape;1073;p2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4" name="Google Shape;1074;p2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5" name="Google Shape;1075;p2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6" name="Google Shape;1076;p2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7" name="Google Shape;1077;p2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8" name="Google Shape;1078;p2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9" name="Google Shape;1079;p2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0" name="Google Shape;1080;p2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1" name="Google Shape;1081;p2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2" name="Google Shape;1082;p2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3" name="Google Shape;1083;p2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4" name="Google Shape;1084;p2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5" name="Google Shape;1085;p2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6" name="Google Shape;1086;p2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087" name="Google Shape;1087;p2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088" name="Google Shape;1088;p2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20"/>
          <p:cNvSpPr txBox="1"/>
          <p:nvPr>
            <p:ph idx="1" type="body"/>
          </p:nvPr>
        </p:nvSpPr>
        <p:spPr>
          <a:xfrm>
            <a:off x="2919350" y="1423650"/>
            <a:ext cx="59862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090" name="Google Shape;1090;p20"/>
          <p:cNvSpPr txBox="1"/>
          <p:nvPr>
            <p:ph type="title"/>
          </p:nvPr>
        </p:nvSpPr>
        <p:spPr>
          <a:xfrm>
            <a:off x="221150" y="1423650"/>
            <a:ext cx="2510100" cy="22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1" name="Google Shape;1091;p2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id with header">
  <p:cSld name="CUSTOM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9" name="Google Shape;19;p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78" name="Google Shape;78;p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80" name="Google Shape;80;p3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1" name="Google Shape;81;p3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2" name="Google Shape;82;p3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4" type="subTitle"/>
          </p:nvPr>
        </p:nvSpPr>
        <p:spPr>
          <a:xfrm>
            <a:off x="5767125" y="572700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"/>
          <p:cNvSpPr txBox="1"/>
          <p:nvPr>
            <p:ph type="title"/>
          </p:nvPr>
        </p:nvSpPr>
        <p:spPr>
          <a:xfrm>
            <a:off x="208725" y="344175"/>
            <a:ext cx="5340900" cy="18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grid">
  <p:cSld name="CUSTOM_1_1_1_1_1_1_1_1_1_1_2_1_1_1_1_1_1_1_1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3" name="Google Shape;1093;p2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94" name="Google Shape;1094;p2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4" name="Google Shape;1104;p2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5" name="Google Shape;1105;p2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6" name="Google Shape;1106;p2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7" name="Google Shape;1107;p2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8" name="Google Shape;1108;p2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9" name="Google Shape;1109;p2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0" name="Google Shape;1110;p2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1" name="Google Shape;1111;p2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2" name="Google Shape;1112;p2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3" name="Google Shape;1113;p2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4" name="Google Shape;1114;p2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5" name="Google Shape;1115;p2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6" name="Google Shape;1116;p2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7" name="Google Shape;1117;p2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8" name="Google Shape;1118;p2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9" name="Google Shape;1119;p2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0" name="Google Shape;1120;p2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1" name="Google Shape;1121;p2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2" name="Google Shape;1122;p2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3" name="Google Shape;1123;p2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4" name="Google Shape;1124;p2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5" name="Google Shape;1125;p2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6" name="Google Shape;1126;p2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7" name="Google Shape;1127;p2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8" name="Google Shape;1128;p2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9" name="Google Shape;1129;p2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0" name="Google Shape;1130;p2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1" name="Google Shape;1131;p2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2" name="Google Shape;1132;p2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3" name="Google Shape;1133;p2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4" name="Google Shape;1134;p2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5" name="Google Shape;1135;p2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6" name="Google Shape;1136;p2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7" name="Google Shape;1137;p2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8" name="Google Shape;1138;p2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9" name="Google Shape;1139;p2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0" name="Google Shape;1140;p2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1" name="Google Shape;1141;p2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2" name="Google Shape;1142;p2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3" name="Google Shape;1143;p2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4" name="Google Shape;1144;p2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5" name="Google Shape;1145;p2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6" name="Google Shape;1146;p2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7" name="Google Shape;1147;p2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8" name="Google Shape;1148;p2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9" name="Google Shape;1149;p2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0" name="Google Shape;1150;p2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1" name="Google Shape;1151;p2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2" name="Google Shape;1152;p2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153" name="Google Shape;1153;p2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154" name="Google Shape;1154;p2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2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_1_1_1_1_1_1_1_1_1_2_1_1_1_1_1_1_1_1_1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2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158" name="Google Shape;1158;p2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2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1_1_1_1_1_1_1_1_1_1_2_1_1_1_1_1_1_1_1_1_1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2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162" name="Google Shape;1162;p2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163" name="Google Shape;1163;p2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5" name="Google Shape;1165;p2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6" name="Google Shape;1166;p2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0" name="Google Shape;1170;p2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1" name="Google Shape;1171;p2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5" name="Google Shape;1175;p2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6" name="Google Shape;1176;p2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9" name="Google Shape;1179;p2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0" name="Google Shape;1180;p2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3" name="Google Shape;1183;p2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4" name="Google Shape;1184;p2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5" name="Google Shape;1185;p2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6" name="Google Shape;1186;p2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7" name="Google Shape;1187;p2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8" name="Google Shape;1188;p2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9" name="Google Shape;1189;p2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0" name="Google Shape;1190;p2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2" name="Google Shape;1192;p2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3" name="Google Shape;1193;p2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4" name="Google Shape;1194;p2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5" name="Google Shape;1195;p2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6" name="Google Shape;1196;p2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6" name="Google Shape;1216;p2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7" name="Google Shape;1217;p2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8" name="Google Shape;1218;p2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9" name="Google Shape;1219;p2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0" name="Google Shape;1220;p2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1" name="Google Shape;1221;p2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222" name="Google Shape;1222;p2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23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4" name="Google Shape;1224;p23"/>
          <p:cNvSpPr txBox="1"/>
          <p:nvPr>
            <p:ph idx="1" type="subTitle"/>
          </p:nvPr>
        </p:nvSpPr>
        <p:spPr>
          <a:xfrm>
            <a:off x="208725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5" name="Google Shape;1225;p23"/>
          <p:cNvSpPr txBox="1"/>
          <p:nvPr>
            <p:ph idx="2" type="subTitle"/>
          </p:nvPr>
        </p:nvSpPr>
        <p:spPr>
          <a:xfrm>
            <a:off x="3281550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6" name="Google Shape;1226;p23"/>
          <p:cNvSpPr txBox="1"/>
          <p:nvPr>
            <p:ph idx="3" type="subTitle"/>
          </p:nvPr>
        </p:nvSpPr>
        <p:spPr>
          <a:xfrm>
            <a:off x="6354375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7" name="Google Shape;1227;p23"/>
          <p:cNvSpPr txBox="1"/>
          <p:nvPr>
            <p:ph idx="4" type="subTitle"/>
          </p:nvPr>
        </p:nvSpPr>
        <p:spPr>
          <a:xfrm>
            <a:off x="208725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23"/>
          <p:cNvSpPr txBox="1"/>
          <p:nvPr>
            <p:ph idx="5" type="subTitle"/>
          </p:nvPr>
        </p:nvSpPr>
        <p:spPr>
          <a:xfrm>
            <a:off x="3281550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9" name="Google Shape;1229;p23"/>
          <p:cNvSpPr txBox="1"/>
          <p:nvPr>
            <p:ph idx="6" type="subTitle"/>
          </p:nvPr>
        </p:nvSpPr>
        <p:spPr>
          <a:xfrm>
            <a:off x="6354375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2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1_1_1_1_1_1_1_1_1_1_2_1_1_1_1_1_1_1_1_1_1_1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233" name="Google Shape;1233;p2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234" name="Google Shape;1234;p24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5" name="Google Shape;1235;p24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6" name="Google Shape;1236;p24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8" name="Google Shape;1238;p24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9" name="Google Shape;1239;p24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0" name="Google Shape;1240;p24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1" name="Google Shape;1241;p24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2" name="Google Shape;1242;p24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2" name="Google Shape;1262;p24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3" name="Google Shape;1263;p24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4" name="Google Shape;1264;p24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5" name="Google Shape;1265;p24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6" name="Google Shape;1266;p24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7" name="Google Shape;1267;p24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8" name="Google Shape;1268;p24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9" name="Google Shape;1269;p24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0" name="Google Shape;1270;p24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1" name="Google Shape;1271;p24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2" name="Google Shape;1272;p24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3" name="Google Shape;1273;p24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4" name="Google Shape;1274;p24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5" name="Google Shape;1275;p24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6" name="Google Shape;1276;p24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7" name="Google Shape;1277;p24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8" name="Google Shape;1278;p24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9" name="Google Shape;1279;p24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0" name="Google Shape;1280;p24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1" name="Google Shape;1281;p24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2" name="Google Shape;1282;p24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3" name="Google Shape;1283;p24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4" name="Google Shape;1284;p24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5" name="Google Shape;1285;p24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6" name="Google Shape;1286;p24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7" name="Google Shape;1287;p24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8" name="Google Shape;1288;p24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9" name="Google Shape;1289;p24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0" name="Google Shape;1290;p24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1" name="Google Shape;1291;p24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2" name="Google Shape;1292;p24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293" name="Google Shape;1293;p2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24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5" name="Google Shape;1295;p24"/>
          <p:cNvSpPr txBox="1"/>
          <p:nvPr>
            <p:ph idx="1" type="body"/>
          </p:nvPr>
        </p:nvSpPr>
        <p:spPr>
          <a:xfrm>
            <a:off x="208725" y="2304400"/>
            <a:ext cx="33528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296" name="Google Shape;1296;p24"/>
          <p:cNvSpPr/>
          <p:nvPr>
            <p:ph idx="2" type="pic"/>
          </p:nvPr>
        </p:nvSpPr>
        <p:spPr>
          <a:xfrm>
            <a:off x="3769050" y="2304400"/>
            <a:ext cx="5156700" cy="2568600"/>
          </a:xfrm>
          <a:prstGeom prst="roundRect">
            <a:avLst>
              <a:gd fmla="val 4123" name="adj"/>
            </a:avLst>
          </a:prstGeom>
          <a:noFill/>
          <a:ln>
            <a:noFill/>
          </a:ln>
        </p:spPr>
      </p:sp>
      <p:sp>
        <p:nvSpPr>
          <p:cNvPr id="1297" name="Google Shape;1297;p2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_1_1_1_1_1_1_1_1_2_1_1_1_1_1_1_1_1_1_1_1_1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300" name="Google Shape;1300;p2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01" name="Google Shape;1301;p2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7" name="Google Shape;1307;p2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8" name="Google Shape;1308;p2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2" name="Google Shape;1312;p2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3" name="Google Shape;1313;p2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7" name="Google Shape;1317;p2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8" name="Google Shape;1318;p2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9" name="Google Shape;1319;p2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0" name="Google Shape;1320;p2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1" name="Google Shape;1321;p2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2" name="Google Shape;1322;p2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3" name="Google Shape;1323;p2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4" name="Google Shape;1324;p2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7" name="Google Shape;1327;p2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8" name="Google Shape;1328;p2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1" name="Google Shape;1331;p2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2" name="Google Shape;1332;p2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5" name="Google Shape;1335;p2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6" name="Google Shape;1336;p2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7" name="Google Shape;1337;p2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8" name="Google Shape;1338;p2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9" name="Google Shape;1339;p2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0" name="Google Shape;1340;p2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1" name="Google Shape;1341;p2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2" name="Google Shape;1342;p2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3" name="Google Shape;1343;p2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4" name="Google Shape;1344;p2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5" name="Google Shape;1345;p2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6" name="Google Shape;1346;p2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7" name="Google Shape;1347;p2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8" name="Google Shape;1348;p2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9" name="Google Shape;1349;p2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0" name="Google Shape;1350;p2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1" name="Google Shape;1351;p2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2" name="Google Shape;1352;p2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3" name="Google Shape;1353;p2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4" name="Google Shape;1354;p2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5" name="Google Shape;1355;p2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6" name="Google Shape;1356;p2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7" name="Google Shape;1357;p2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8" name="Google Shape;1358;p2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9" name="Google Shape;1359;p2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360" name="Google Shape;1360;p2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25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2" name="Google Shape;1362;p25"/>
          <p:cNvSpPr txBox="1"/>
          <p:nvPr>
            <p:ph idx="1" type="body"/>
          </p:nvPr>
        </p:nvSpPr>
        <p:spPr>
          <a:xfrm>
            <a:off x="1173600" y="2751950"/>
            <a:ext cx="30543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363" name="Google Shape;1363;p25"/>
          <p:cNvSpPr txBox="1"/>
          <p:nvPr>
            <p:ph idx="2" type="subTitle"/>
          </p:nvPr>
        </p:nvSpPr>
        <p:spPr>
          <a:xfrm>
            <a:off x="1173600" y="2160100"/>
            <a:ext cx="30543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4" name="Google Shape;1364;p25"/>
          <p:cNvSpPr txBox="1"/>
          <p:nvPr>
            <p:ph idx="3" type="body"/>
          </p:nvPr>
        </p:nvSpPr>
        <p:spPr>
          <a:xfrm>
            <a:off x="4916100" y="2751950"/>
            <a:ext cx="30543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365" name="Google Shape;1365;p25"/>
          <p:cNvSpPr txBox="1"/>
          <p:nvPr>
            <p:ph idx="4" type="subTitle"/>
          </p:nvPr>
        </p:nvSpPr>
        <p:spPr>
          <a:xfrm>
            <a:off x="4916100" y="2160100"/>
            <a:ext cx="30543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6" name="Google Shape;1366;p2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1_1_1_1_1_1_1_1_1_1_2_1_1_1_1_1_1_1_1_1_1_1_1_1"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26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369" name="Google Shape;1369;p2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70" name="Google Shape;1370;p26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1" name="Google Shape;1371;p26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2" name="Google Shape;1372;p26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3" name="Google Shape;1373;p26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4" name="Google Shape;1374;p26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5" name="Google Shape;1375;p26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6" name="Google Shape;1376;p26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7" name="Google Shape;1377;p26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8" name="Google Shape;1378;p26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9" name="Google Shape;1379;p26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0" name="Google Shape;1380;p26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1" name="Google Shape;1381;p26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2" name="Google Shape;1382;p26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3" name="Google Shape;1383;p26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4" name="Google Shape;1384;p26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5" name="Google Shape;1385;p26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6" name="Google Shape;1386;p26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7" name="Google Shape;1387;p26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8" name="Google Shape;1388;p26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9" name="Google Shape;1389;p26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0" name="Google Shape;1390;p26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1" name="Google Shape;1391;p26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2" name="Google Shape;1392;p26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5" name="Google Shape;1395;p26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8" name="Google Shape;1398;p26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9" name="Google Shape;1399;p26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0" name="Google Shape;1400;p26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1" name="Google Shape;1401;p26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2" name="Google Shape;1402;p26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3" name="Google Shape;1403;p26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4" name="Google Shape;1404;p26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5" name="Google Shape;1405;p26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6" name="Google Shape;1406;p26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7" name="Google Shape;1407;p26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8" name="Google Shape;1408;p26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9" name="Google Shape;1409;p26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0" name="Google Shape;1410;p26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1" name="Google Shape;1411;p26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2" name="Google Shape;1412;p26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3" name="Google Shape;1413;p26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4" name="Google Shape;1414;p26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5" name="Google Shape;1415;p26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6" name="Google Shape;1416;p26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7" name="Google Shape;1417;p26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8" name="Google Shape;1418;p26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9" name="Google Shape;1419;p26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0" name="Google Shape;1420;p26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6" name="Google Shape;1426;p26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7" name="Google Shape;1427;p26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8" name="Google Shape;1428;p26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429" name="Google Shape;1429;p2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26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1" name="Google Shape;1431;p26"/>
          <p:cNvSpPr txBox="1"/>
          <p:nvPr>
            <p:ph idx="1" type="body"/>
          </p:nvPr>
        </p:nvSpPr>
        <p:spPr>
          <a:xfrm>
            <a:off x="208725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32" name="Google Shape;1432;p26"/>
          <p:cNvSpPr txBox="1"/>
          <p:nvPr>
            <p:ph idx="2" type="subTitle"/>
          </p:nvPr>
        </p:nvSpPr>
        <p:spPr>
          <a:xfrm>
            <a:off x="208725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3" name="Google Shape;1433;p26"/>
          <p:cNvSpPr txBox="1"/>
          <p:nvPr>
            <p:ph idx="3" type="body"/>
          </p:nvPr>
        </p:nvSpPr>
        <p:spPr>
          <a:xfrm>
            <a:off x="3310098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34" name="Google Shape;1434;p26"/>
          <p:cNvSpPr txBox="1"/>
          <p:nvPr>
            <p:ph idx="4" type="subTitle"/>
          </p:nvPr>
        </p:nvSpPr>
        <p:spPr>
          <a:xfrm>
            <a:off x="3310098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5" name="Google Shape;1435;p26"/>
          <p:cNvSpPr txBox="1"/>
          <p:nvPr>
            <p:ph idx="5" type="body"/>
          </p:nvPr>
        </p:nvSpPr>
        <p:spPr>
          <a:xfrm>
            <a:off x="6411471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36" name="Google Shape;1436;p26"/>
          <p:cNvSpPr txBox="1"/>
          <p:nvPr>
            <p:ph idx="6" type="subTitle"/>
          </p:nvPr>
        </p:nvSpPr>
        <p:spPr>
          <a:xfrm>
            <a:off x="6411471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7" name="Google Shape;1437;p2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">
  <p:cSld name="CUSTOM_1_1_1_1_1_1_1_1_1_1_2_1_1_1_1_1_1_1_1_1_1_1_1_1_1"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27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440" name="Google Shape;1440;p2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441" name="Google Shape;1441;p27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2" name="Google Shape;1442;p27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3" name="Google Shape;1443;p27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4" name="Google Shape;1444;p27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5" name="Google Shape;1445;p27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6" name="Google Shape;1446;p27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7" name="Google Shape;1447;p27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8" name="Google Shape;1448;p27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9" name="Google Shape;1449;p27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0" name="Google Shape;1450;p27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1" name="Google Shape;1451;p27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2" name="Google Shape;1452;p27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3" name="Google Shape;1453;p27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4" name="Google Shape;1454;p27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5" name="Google Shape;1455;p27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6" name="Google Shape;1456;p27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7" name="Google Shape;1457;p27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8" name="Google Shape;1458;p27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9" name="Google Shape;1459;p27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0" name="Google Shape;1460;p27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1" name="Google Shape;1461;p27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2" name="Google Shape;1462;p27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3" name="Google Shape;1463;p27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4" name="Google Shape;1464;p27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5" name="Google Shape;1465;p27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6" name="Google Shape;1466;p27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7" name="Google Shape;1467;p27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8" name="Google Shape;1468;p27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9" name="Google Shape;1469;p27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0" name="Google Shape;1470;p27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1" name="Google Shape;1471;p27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2" name="Google Shape;1472;p27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3" name="Google Shape;1473;p27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4" name="Google Shape;1474;p27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5" name="Google Shape;1475;p27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6" name="Google Shape;1476;p27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7" name="Google Shape;1477;p27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8" name="Google Shape;1478;p27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9" name="Google Shape;1479;p27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0" name="Google Shape;1480;p27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1" name="Google Shape;1481;p27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2" name="Google Shape;1482;p27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3" name="Google Shape;1483;p27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4" name="Google Shape;1484;p27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5" name="Google Shape;1485;p27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6" name="Google Shape;1486;p27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7" name="Google Shape;1487;p27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8" name="Google Shape;1488;p27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9" name="Google Shape;1489;p27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0" name="Google Shape;1490;p27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1" name="Google Shape;1491;p27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2" name="Google Shape;1492;p27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3" name="Google Shape;1493;p27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4" name="Google Shape;1494;p27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5" name="Google Shape;1495;p27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6" name="Google Shape;1496;p27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7" name="Google Shape;1497;p27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8" name="Google Shape;1498;p27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9" name="Google Shape;1499;p27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500" name="Google Shape;1500;p2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27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2" name="Google Shape;1502;p27"/>
          <p:cNvSpPr txBox="1"/>
          <p:nvPr>
            <p:ph idx="1" type="body"/>
          </p:nvPr>
        </p:nvSpPr>
        <p:spPr>
          <a:xfrm>
            <a:off x="208725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3" name="Google Shape;1503;p27"/>
          <p:cNvSpPr txBox="1"/>
          <p:nvPr>
            <p:ph idx="2" type="subTitle"/>
          </p:nvPr>
        </p:nvSpPr>
        <p:spPr>
          <a:xfrm>
            <a:off x="208725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4" name="Google Shape;1504;p27"/>
          <p:cNvSpPr txBox="1"/>
          <p:nvPr>
            <p:ph idx="3" type="body"/>
          </p:nvPr>
        </p:nvSpPr>
        <p:spPr>
          <a:xfrm>
            <a:off x="2500573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5" name="Google Shape;1505;p27"/>
          <p:cNvSpPr txBox="1"/>
          <p:nvPr>
            <p:ph idx="4" type="subTitle"/>
          </p:nvPr>
        </p:nvSpPr>
        <p:spPr>
          <a:xfrm>
            <a:off x="2500573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6" name="Google Shape;1506;p27"/>
          <p:cNvSpPr txBox="1"/>
          <p:nvPr>
            <p:ph idx="5" type="body"/>
          </p:nvPr>
        </p:nvSpPr>
        <p:spPr>
          <a:xfrm>
            <a:off x="4792421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7" name="Google Shape;1507;p27"/>
          <p:cNvSpPr txBox="1"/>
          <p:nvPr>
            <p:ph idx="6" type="subTitle"/>
          </p:nvPr>
        </p:nvSpPr>
        <p:spPr>
          <a:xfrm>
            <a:off x="4792421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8" name="Google Shape;1508;p27"/>
          <p:cNvSpPr txBox="1"/>
          <p:nvPr>
            <p:ph idx="7" type="body"/>
          </p:nvPr>
        </p:nvSpPr>
        <p:spPr>
          <a:xfrm>
            <a:off x="7084271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9" name="Google Shape;1509;p27"/>
          <p:cNvSpPr txBox="1"/>
          <p:nvPr>
            <p:ph idx="8" type="subTitle"/>
          </p:nvPr>
        </p:nvSpPr>
        <p:spPr>
          <a:xfrm>
            <a:off x="7084271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0" name="Google Shape;1510;p2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CUSTOM_1_1_1_1_1_1_1_1_1_1_2_1_1_1_1_1_1_1_1_1_1_1_1_1_1_1"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2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513" name="Google Shape;1513;p2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14" name="Google Shape;1514;p28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5" name="Google Shape;1515;p28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6" name="Google Shape;1516;p28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7" name="Google Shape;1517;p28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8" name="Google Shape;1518;p28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9" name="Google Shape;1519;p28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0" name="Google Shape;1520;p28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1" name="Google Shape;1521;p28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2" name="Google Shape;1522;p28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3" name="Google Shape;1523;p28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4" name="Google Shape;1524;p28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5" name="Google Shape;1525;p28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6" name="Google Shape;1526;p28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7" name="Google Shape;1527;p28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8" name="Google Shape;1528;p28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9" name="Google Shape;1529;p28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0" name="Google Shape;1530;p28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1" name="Google Shape;1531;p28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2" name="Google Shape;1532;p28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3" name="Google Shape;1533;p28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4" name="Google Shape;1534;p28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5" name="Google Shape;1535;p28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6" name="Google Shape;1536;p28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7" name="Google Shape;1537;p28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8" name="Google Shape;1538;p28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9" name="Google Shape;1539;p28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0" name="Google Shape;1540;p28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1" name="Google Shape;1541;p28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2" name="Google Shape;1542;p28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3" name="Google Shape;1543;p28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4" name="Google Shape;1544;p28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5" name="Google Shape;1545;p28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6" name="Google Shape;1546;p28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7" name="Google Shape;1547;p28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8" name="Google Shape;1548;p28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9" name="Google Shape;1549;p28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0" name="Google Shape;1550;p28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1" name="Google Shape;1551;p28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2" name="Google Shape;1552;p28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3" name="Google Shape;1553;p28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4" name="Google Shape;1554;p28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5" name="Google Shape;1555;p28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6" name="Google Shape;1556;p28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7" name="Google Shape;1557;p28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8" name="Google Shape;1558;p28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9" name="Google Shape;1559;p28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0" name="Google Shape;1560;p28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1" name="Google Shape;1561;p28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2" name="Google Shape;1562;p28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3" name="Google Shape;1563;p28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4" name="Google Shape;1564;p28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5" name="Google Shape;1565;p28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6" name="Google Shape;1566;p28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7" name="Google Shape;1567;p28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8" name="Google Shape;1568;p28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9" name="Google Shape;1569;p28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0" name="Google Shape;1570;p28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1" name="Google Shape;1571;p28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2" name="Google Shape;1572;p28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573" name="Google Shape;1573;p2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28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5" name="Google Shape;1575;p28"/>
          <p:cNvSpPr/>
          <p:nvPr>
            <p:ph idx="2" type="pic"/>
          </p:nvPr>
        </p:nvSpPr>
        <p:spPr>
          <a:xfrm>
            <a:off x="213450" y="2022825"/>
            <a:ext cx="8717100" cy="2837700"/>
          </a:xfrm>
          <a:prstGeom prst="roundRect">
            <a:avLst>
              <a:gd fmla="val 4123" name="adj"/>
            </a:avLst>
          </a:prstGeom>
          <a:noFill/>
          <a:ln>
            <a:noFill/>
          </a:ln>
        </p:spPr>
      </p:sp>
      <p:sp>
        <p:nvSpPr>
          <p:cNvPr id="1576" name="Google Shape;1576;p2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_1_1_1_1_1_1_1_1_1_2_1_1_1_1_1_1_1_1_1_1_1_1_1_1_1_1">
    <p:spTree>
      <p:nvGrpSpPr>
        <p:cNvPr id="1577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p2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579" name="Google Shape;1579;p2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80" name="Google Shape;1580;p29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1" name="Google Shape;1581;p29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2" name="Google Shape;1582;p29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3" name="Google Shape;1583;p29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4" name="Google Shape;1584;p29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5" name="Google Shape;1585;p29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6" name="Google Shape;1586;p29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7" name="Google Shape;1587;p29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8" name="Google Shape;1588;p29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9" name="Google Shape;1589;p29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0" name="Google Shape;1590;p29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1" name="Google Shape;1591;p29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2" name="Google Shape;1592;p29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3" name="Google Shape;1593;p29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4" name="Google Shape;1594;p29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5" name="Google Shape;1595;p29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6" name="Google Shape;1596;p29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7" name="Google Shape;1597;p29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8" name="Google Shape;1598;p29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9" name="Google Shape;1599;p29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0" name="Google Shape;1600;p29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1" name="Google Shape;1601;p29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2" name="Google Shape;1602;p29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3" name="Google Shape;1603;p29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4" name="Google Shape;1604;p29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5" name="Google Shape;1605;p29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6" name="Google Shape;1606;p29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7" name="Google Shape;1607;p29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8" name="Google Shape;1608;p29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9" name="Google Shape;1609;p29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0" name="Google Shape;1610;p29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1" name="Google Shape;1611;p29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2" name="Google Shape;1612;p29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3" name="Google Shape;1613;p29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4" name="Google Shape;1614;p29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5" name="Google Shape;1615;p29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6" name="Google Shape;1616;p29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7" name="Google Shape;1617;p29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8" name="Google Shape;1618;p29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9" name="Google Shape;1619;p29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0" name="Google Shape;1620;p29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1" name="Google Shape;1621;p29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2" name="Google Shape;1622;p29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3" name="Google Shape;1623;p29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4" name="Google Shape;1624;p29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5" name="Google Shape;1625;p29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6" name="Google Shape;1626;p29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7" name="Google Shape;1627;p29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8" name="Google Shape;1628;p29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9" name="Google Shape;1629;p29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0" name="Google Shape;1630;p29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1" name="Google Shape;1631;p29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2" name="Google Shape;1632;p29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3" name="Google Shape;1633;p29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4" name="Google Shape;1634;p29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5" name="Google Shape;1635;p29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6" name="Google Shape;1636;p29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7" name="Google Shape;1637;p29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8" name="Google Shape;1638;p29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639" name="Google Shape;1639;p2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29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1" name="Google Shape;1641;p29"/>
          <p:cNvSpPr txBox="1"/>
          <p:nvPr>
            <p:ph idx="1" type="body"/>
          </p:nvPr>
        </p:nvSpPr>
        <p:spPr>
          <a:xfrm>
            <a:off x="1173600" y="2391699"/>
            <a:ext cx="30543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642" name="Google Shape;1642;p29"/>
          <p:cNvSpPr txBox="1"/>
          <p:nvPr>
            <p:ph idx="2" type="subTitle"/>
          </p:nvPr>
        </p:nvSpPr>
        <p:spPr>
          <a:xfrm>
            <a:off x="1173600" y="2160100"/>
            <a:ext cx="30543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3" name="Google Shape;1643;p29"/>
          <p:cNvSpPr txBox="1"/>
          <p:nvPr>
            <p:ph idx="3" type="body"/>
          </p:nvPr>
        </p:nvSpPr>
        <p:spPr>
          <a:xfrm>
            <a:off x="4916100" y="2391699"/>
            <a:ext cx="30543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644" name="Google Shape;1644;p29"/>
          <p:cNvSpPr txBox="1"/>
          <p:nvPr>
            <p:ph idx="4" type="subTitle"/>
          </p:nvPr>
        </p:nvSpPr>
        <p:spPr>
          <a:xfrm>
            <a:off x="4916100" y="2160100"/>
            <a:ext cx="30543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5" name="Google Shape;1645;p29"/>
          <p:cNvSpPr/>
          <p:nvPr>
            <p:ph idx="5" type="pic"/>
          </p:nvPr>
        </p:nvSpPr>
        <p:spPr>
          <a:xfrm>
            <a:off x="1173600" y="3022475"/>
            <a:ext cx="30543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646" name="Google Shape;1646;p29"/>
          <p:cNvSpPr/>
          <p:nvPr>
            <p:ph idx="6" type="pic"/>
          </p:nvPr>
        </p:nvSpPr>
        <p:spPr>
          <a:xfrm>
            <a:off x="4916100" y="3022475"/>
            <a:ext cx="30543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647" name="Google Shape;1647;p2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1_1_1_1_1_1_1_1_1_1_2_1_1_1_1_1_1_1_1_1_1_1_1_1_1_1_1_1"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3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650" name="Google Shape;1650;p3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651" name="Google Shape;1651;p3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2" name="Google Shape;1652;p3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3" name="Google Shape;1653;p3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4" name="Google Shape;1654;p3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5" name="Google Shape;1655;p3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6" name="Google Shape;1656;p3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7" name="Google Shape;1657;p3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8" name="Google Shape;1658;p3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9" name="Google Shape;1659;p3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0" name="Google Shape;1660;p3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1" name="Google Shape;1661;p3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2" name="Google Shape;1662;p3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3" name="Google Shape;1663;p3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4" name="Google Shape;1664;p3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5" name="Google Shape;1665;p3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6" name="Google Shape;1666;p3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7" name="Google Shape;1667;p3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8" name="Google Shape;1668;p3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9" name="Google Shape;1669;p3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0" name="Google Shape;1670;p3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1" name="Google Shape;1671;p3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2" name="Google Shape;1672;p3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3" name="Google Shape;1673;p3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4" name="Google Shape;1674;p3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5" name="Google Shape;1675;p3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6" name="Google Shape;1676;p3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7" name="Google Shape;1677;p3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8" name="Google Shape;1678;p3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9" name="Google Shape;1679;p3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0" name="Google Shape;1680;p3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1" name="Google Shape;1681;p3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2" name="Google Shape;1682;p3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3" name="Google Shape;1683;p3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4" name="Google Shape;1684;p3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5" name="Google Shape;1685;p3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6" name="Google Shape;1686;p3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7" name="Google Shape;1687;p3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8" name="Google Shape;1688;p3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9" name="Google Shape;1689;p3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0" name="Google Shape;1690;p3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1" name="Google Shape;1691;p3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2" name="Google Shape;1692;p3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3" name="Google Shape;1693;p3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4" name="Google Shape;1694;p3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5" name="Google Shape;1695;p3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6" name="Google Shape;1696;p3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7" name="Google Shape;1697;p3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8" name="Google Shape;1698;p3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9" name="Google Shape;1699;p3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0" name="Google Shape;1700;p3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1" name="Google Shape;1701;p3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2" name="Google Shape;1702;p3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3" name="Google Shape;1703;p3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4" name="Google Shape;1704;p3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5" name="Google Shape;1705;p3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6" name="Google Shape;1706;p3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7" name="Google Shape;1707;p3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8" name="Google Shape;1708;p3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9" name="Google Shape;1709;p3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710" name="Google Shape;1710;p3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30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12" name="Google Shape;1712;p30"/>
          <p:cNvSpPr txBox="1"/>
          <p:nvPr>
            <p:ph idx="1" type="body"/>
          </p:nvPr>
        </p:nvSpPr>
        <p:spPr>
          <a:xfrm>
            <a:off x="423750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13" name="Google Shape;1713;p30"/>
          <p:cNvSpPr txBox="1"/>
          <p:nvPr>
            <p:ph idx="2" type="subTitle"/>
          </p:nvPr>
        </p:nvSpPr>
        <p:spPr>
          <a:xfrm>
            <a:off x="423750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4" name="Google Shape;1714;p30"/>
          <p:cNvSpPr txBox="1"/>
          <p:nvPr>
            <p:ph idx="3" type="body"/>
          </p:nvPr>
        </p:nvSpPr>
        <p:spPr>
          <a:xfrm>
            <a:off x="3276074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15" name="Google Shape;1715;p30"/>
          <p:cNvSpPr txBox="1"/>
          <p:nvPr>
            <p:ph idx="4" type="subTitle"/>
          </p:nvPr>
        </p:nvSpPr>
        <p:spPr>
          <a:xfrm>
            <a:off x="3276071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6" name="Google Shape;1716;p30"/>
          <p:cNvSpPr/>
          <p:nvPr>
            <p:ph idx="5" type="pic"/>
          </p:nvPr>
        </p:nvSpPr>
        <p:spPr>
          <a:xfrm>
            <a:off x="423750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17" name="Google Shape;1717;p30"/>
          <p:cNvSpPr/>
          <p:nvPr>
            <p:ph idx="6" type="pic"/>
          </p:nvPr>
        </p:nvSpPr>
        <p:spPr>
          <a:xfrm>
            <a:off x="3276071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18" name="Google Shape;1718;p30"/>
          <p:cNvSpPr txBox="1"/>
          <p:nvPr>
            <p:ph idx="7" type="body"/>
          </p:nvPr>
        </p:nvSpPr>
        <p:spPr>
          <a:xfrm>
            <a:off x="6128397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19" name="Google Shape;1719;p30"/>
          <p:cNvSpPr txBox="1"/>
          <p:nvPr>
            <p:ph idx="8" type="subTitle"/>
          </p:nvPr>
        </p:nvSpPr>
        <p:spPr>
          <a:xfrm>
            <a:off x="6128391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0" name="Google Shape;1720;p30"/>
          <p:cNvSpPr/>
          <p:nvPr>
            <p:ph idx="9" type="pic"/>
          </p:nvPr>
        </p:nvSpPr>
        <p:spPr>
          <a:xfrm>
            <a:off x="6128391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21" name="Google Shape;1721;p3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with header">
  <p:cSld name="CUSTOM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7" name="Google Shape;87;p4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46" name="Google Shape;146;p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48" name="Google Shape;148;p4"/>
          <p:cNvSpPr txBox="1"/>
          <p:nvPr>
            <p:ph type="title"/>
          </p:nvPr>
        </p:nvSpPr>
        <p:spPr>
          <a:xfrm>
            <a:off x="1579100" y="491225"/>
            <a:ext cx="49662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" name="Google Shape;149;p4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50" name="Google Shape;150;p4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51" name="Google Shape;151;p4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orient="horz" pos="720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1_1_1_1_1_1_1_1_1_1_2_1_1_1_1_1_1_1_1_1_1_1_1_1_1_1_1_1_1"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3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724" name="Google Shape;1724;p3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725" name="Google Shape;1725;p3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6" name="Google Shape;1726;p3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7" name="Google Shape;1727;p3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8" name="Google Shape;1728;p3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9" name="Google Shape;1729;p3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0" name="Google Shape;1730;p3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1" name="Google Shape;1731;p3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2" name="Google Shape;1732;p3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3" name="Google Shape;1733;p3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4" name="Google Shape;1734;p3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5" name="Google Shape;1735;p3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6" name="Google Shape;1736;p3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7" name="Google Shape;1737;p3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8" name="Google Shape;1738;p3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9" name="Google Shape;1739;p3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0" name="Google Shape;1740;p3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1" name="Google Shape;1741;p3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2" name="Google Shape;1742;p3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3" name="Google Shape;1743;p3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4" name="Google Shape;1744;p3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5" name="Google Shape;1745;p3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6" name="Google Shape;1746;p3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7" name="Google Shape;1747;p3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8" name="Google Shape;1748;p3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9" name="Google Shape;1749;p3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0" name="Google Shape;1750;p3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1" name="Google Shape;1751;p3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2" name="Google Shape;1752;p3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3" name="Google Shape;1753;p3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4" name="Google Shape;1754;p3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5" name="Google Shape;1755;p3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6" name="Google Shape;1756;p3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7" name="Google Shape;1757;p3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8" name="Google Shape;1758;p3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9" name="Google Shape;1759;p3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0" name="Google Shape;1760;p3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1" name="Google Shape;1761;p3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2" name="Google Shape;1762;p3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3" name="Google Shape;1763;p3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4" name="Google Shape;1764;p3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5" name="Google Shape;1765;p3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6" name="Google Shape;1766;p3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7" name="Google Shape;1767;p3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8" name="Google Shape;1768;p3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9" name="Google Shape;1769;p3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0" name="Google Shape;1770;p3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1" name="Google Shape;1771;p3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2" name="Google Shape;1772;p3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3" name="Google Shape;1773;p3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4" name="Google Shape;1774;p3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5" name="Google Shape;1775;p3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6" name="Google Shape;1776;p3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7" name="Google Shape;1777;p3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8" name="Google Shape;1778;p3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9" name="Google Shape;1779;p3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0" name="Google Shape;1780;p3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1" name="Google Shape;1781;p3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2" name="Google Shape;1782;p3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3" name="Google Shape;1783;p3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784" name="Google Shape;1784;p3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31"/>
          <p:cNvSpPr/>
          <p:nvPr>
            <p:ph idx="2" type="pic"/>
          </p:nvPr>
        </p:nvSpPr>
        <p:spPr>
          <a:xfrm>
            <a:off x="436350" y="262350"/>
            <a:ext cx="8271300" cy="46188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86" name="Google Shape;1786;p3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1_1_1_1_1_1_1_1_1_1_2_1_1_1_1_1_1_1_1_1_1_1_1_1_1_1_1_1_1_1">
    <p:spTree>
      <p:nvGrpSpPr>
        <p:cNvPr id="1787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p3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789" name="Google Shape;1789;p3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790" name="Google Shape;1790;p32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1" name="Google Shape;1791;p32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2" name="Google Shape;1792;p32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4" name="Google Shape;1794;p32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5" name="Google Shape;1795;p32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6" name="Google Shape;1796;p32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7" name="Google Shape;1797;p32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8" name="Google Shape;1798;p32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9" name="Google Shape;1799;p32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0" name="Google Shape;1800;p32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1" name="Google Shape;1801;p32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2" name="Google Shape;1802;p32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3" name="Google Shape;1803;p32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4" name="Google Shape;1804;p32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5" name="Google Shape;1805;p32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6" name="Google Shape;1806;p32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7" name="Google Shape;1807;p32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8" name="Google Shape;1808;p32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9" name="Google Shape;1809;p32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0" name="Google Shape;1810;p32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1" name="Google Shape;1811;p32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2" name="Google Shape;1812;p32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3" name="Google Shape;1813;p32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4" name="Google Shape;1814;p32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5" name="Google Shape;1815;p32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6" name="Google Shape;1816;p32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7" name="Google Shape;1817;p32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8" name="Google Shape;1818;p32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9" name="Google Shape;1819;p32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0" name="Google Shape;1820;p32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1" name="Google Shape;1821;p32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2" name="Google Shape;1822;p32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3" name="Google Shape;1823;p32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4" name="Google Shape;1824;p32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5" name="Google Shape;1825;p32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6" name="Google Shape;1826;p32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7" name="Google Shape;1827;p32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8" name="Google Shape;1828;p32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9" name="Google Shape;1829;p32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0" name="Google Shape;1830;p32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1" name="Google Shape;1831;p32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2" name="Google Shape;1832;p32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3" name="Google Shape;1833;p32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4" name="Google Shape;1834;p32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5" name="Google Shape;1835;p32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6" name="Google Shape;1836;p32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7" name="Google Shape;1837;p32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8" name="Google Shape;1838;p32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9" name="Google Shape;1839;p32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0" name="Google Shape;1840;p32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1" name="Google Shape;1841;p32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2" name="Google Shape;1842;p32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3" name="Google Shape;1843;p32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4" name="Google Shape;1844;p32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5" name="Google Shape;1845;p32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6" name="Google Shape;1846;p32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7" name="Google Shape;1847;p32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8" name="Google Shape;1848;p32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849" name="Google Shape;1849;p3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32"/>
          <p:cNvSpPr txBox="1"/>
          <p:nvPr>
            <p:ph type="title"/>
          </p:nvPr>
        </p:nvSpPr>
        <p:spPr>
          <a:xfrm>
            <a:off x="208725" y="344175"/>
            <a:ext cx="8729700" cy="8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1" name="Google Shape;1851;p32"/>
          <p:cNvSpPr/>
          <p:nvPr>
            <p:ph idx="2" type="pic"/>
          </p:nvPr>
        </p:nvSpPr>
        <p:spPr>
          <a:xfrm>
            <a:off x="208725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2" name="Google Shape;1852;p32"/>
          <p:cNvSpPr/>
          <p:nvPr>
            <p:ph idx="3" type="pic"/>
          </p:nvPr>
        </p:nvSpPr>
        <p:spPr>
          <a:xfrm>
            <a:off x="3154251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3" name="Google Shape;1853;p32"/>
          <p:cNvSpPr/>
          <p:nvPr>
            <p:ph idx="4" type="pic"/>
          </p:nvPr>
        </p:nvSpPr>
        <p:spPr>
          <a:xfrm>
            <a:off x="6099777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4" name="Google Shape;1854;p32"/>
          <p:cNvSpPr/>
          <p:nvPr>
            <p:ph idx="5" type="pic"/>
          </p:nvPr>
        </p:nvSpPr>
        <p:spPr>
          <a:xfrm>
            <a:off x="208725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5" name="Google Shape;1855;p32"/>
          <p:cNvSpPr/>
          <p:nvPr>
            <p:ph idx="6" type="pic"/>
          </p:nvPr>
        </p:nvSpPr>
        <p:spPr>
          <a:xfrm>
            <a:off x="3154251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6" name="Google Shape;1856;p32"/>
          <p:cNvSpPr/>
          <p:nvPr>
            <p:ph idx="7" type="pic"/>
          </p:nvPr>
        </p:nvSpPr>
        <p:spPr>
          <a:xfrm>
            <a:off x="6099777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7" name="Google Shape;1857;p32"/>
          <p:cNvSpPr/>
          <p:nvPr>
            <p:ph idx="8" type="pic"/>
          </p:nvPr>
        </p:nvSpPr>
        <p:spPr>
          <a:xfrm>
            <a:off x="208725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8" name="Google Shape;1858;p32"/>
          <p:cNvSpPr/>
          <p:nvPr>
            <p:ph idx="9" type="pic"/>
          </p:nvPr>
        </p:nvSpPr>
        <p:spPr>
          <a:xfrm>
            <a:off x="3154251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9" name="Google Shape;1859;p32"/>
          <p:cNvSpPr/>
          <p:nvPr>
            <p:ph idx="13" type="pic"/>
          </p:nvPr>
        </p:nvSpPr>
        <p:spPr>
          <a:xfrm>
            <a:off x="6099777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60" name="Google Shape;1860;p3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with header">
  <p:cSld name="CUSTOM_1_1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4" name="Google Shape;154;p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13" name="Google Shape;213;p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5" name="Google Shape;215;p5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16" name="Google Shape;216;p5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17" name="Google Shape;217;p5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5"/>
          <p:cNvSpPr txBox="1"/>
          <p:nvPr>
            <p:ph idx="4" type="subTitle"/>
          </p:nvPr>
        </p:nvSpPr>
        <p:spPr>
          <a:xfrm>
            <a:off x="516425" y="2548200"/>
            <a:ext cx="3736200" cy="12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5"/>
          <p:cNvSpPr txBox="1"/>
          <p:nvPr>
            <p:ph idx="5" type="subTitle"/>
          </p:nvPr>
        </p:nvSpPr>
        <p:spPr>
          <a:xfrm>
            <a:off x="5128850" y="2548200"/>
            <a:ext cx="3679500" cy="12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5"/>
          <p:cNvSpPr txBox="1"/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_1_1_1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23" name="Google Shape;223;p6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82" name="Google Shape;282;p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84" name="Google Shape;284;p6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85" name="Google Shape;285;p6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86" name="Google Shape;286;p6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7" name="Google Shape;287;p6"/>
          <p:cNvSpPr txBox="1"/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 boxes with header">
  <p:cSld name="CUSTOM_1_1_1_1_1_1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90" name="Google Shape;290;p7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349" name="Google Shape;349;p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51" name="Google Shape;351;p7"/>
          <p:cNvSpPr txBox="1"/>
          <p:nvPr>
            <p:ph type="title"/>
          </p:nvPr>
        </p:nvSpPr>
        <p:spPr>
          <a:xfrm>
            <a:off x="209775" y="468575"/>
            <a:ext cx="5016000" cy="13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2" name="Google Shape;352;p7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53" name="Google Shape;353;p7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54" name="Google Shape;354;p7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boxes with header">
  <p:cSld name="CUSTOM_1_1_1_1_1_1_1_1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57" name="Google Shape;357;p8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6" name="Google Shape;376;p8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8" name="Google Shape;388;p8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9" name="Google Shape;389;p8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0" name="Google Shape;390;p8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1" name="Google Shape;391;p8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2" name="Google Shape;392;p8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3" name="Google Shape;393;p8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4" name="Google Shape;394;p8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5" name="Google Shape;395;p8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0" name="Google Shape;400;p8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1" name="Google Shape;401;p8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416" name="Google Shape;416;p8"/>
          <p:cNvSpPr txBox="1"/>
          <p:nvPr>
            <p:ph type="title"/>
          </p:nvPr>
        </p:nvSpPr>
        <p:spPr>
          <a:xfrm>
            <a:off x="209775" y="468575"/>
            <a:ext cx="5016000" cy="6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7" name="Google Shape;417;p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418" name="Google Shape;418;p8"/>
          <p:cNvSpPr txBox="1"/>
          <p:nvPr/>
        </p:nvSpPr>
        <p:spPr>
          <a:xfrm>
            <a:off x="0" y="-39600"/>
            <a:ext cx="26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▶ </a:t>
            </a:r>
            <a:endParaRPr b="1" sz="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19" name="Google Shape;419;p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8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421" name="Google Shape;421;p8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422" name="Google Shape;422;p8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3" name="Google Shape;423;p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1_1_1_1_1_1_1_1_1_1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" name="Google Shape;425;p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26" name="Google Shape;426;p9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6" name="Google Shape;466;p9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7" name="Google Shape;467;p9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0" name="Google Shape;470;p9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4" name="Google Shape;474;p9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5" name="Google Shape;475;p9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6" name="Google Shape;476;p9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7" name="Google Shape;477;p9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3" name="Google Shape;483;p9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4" name="Google Shape;484;p9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485" name="Google Shape;485;p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486" name="Google Shape;486;p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9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8" name="Google Shape;488;p9"/>
          <p:cNvSpPr txBox="1"/>
          <p:nvPr>
            <p:ph idx="1" type="subTitle"/>
          </p:nvPr>
        </p:nvSpPr>
        <p:spPr>
          <a:xfrm>
            <a:off x="5767125" y="425525"/>
            <a:ext cx="3238500" cy="3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1_1_1_1_1_1_1_1_1_1_1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" name="Google Shape;491;p1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92" name="Google Shape;492;p1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4" name="Google Shape;494;p1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5" name="Google Shape;495;p1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6" name="Google Shape;496;p1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7" name="Google Shape;497;p1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8" name="Google Shape;498;p1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9" name="Google Shape;499;p1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0" name="Google Shape;500;p1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1" name="Google Shape;501;p1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2" name="Google Shape;502;p1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3" name="Google Shape;503;p1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4" name="Google Shape;504;p1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5" name="Google Shape;505;p1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6" name="Google Shape;506;p1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7" name="Google Shape;507;p1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1" name="Google Shape;511;p1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2" name="Google Shape;512;p1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3" name="Google Shape;513;p1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4" name="Google Shape;514;p1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5" name="Google Shape;515;p1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6" name="Google Shape;516;p1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7" name="Google Shape;517;p1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8" name="Google Shape;518;p1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9" name="Google Shape;519;p1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0" name="Google Shape;520;p1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1" name="Google Shape;521;p1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7" name="Google Shape;527;p1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8" name="Google Shape;528;p1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2" name="Google Shape;532;p1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3" name="Google Shape;533;p1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7" name="Google Shape;537;p1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8" name="Google Shape;538;p1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1" name="Google Shape;541;p1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2" name="Google Shape;542;p1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5" name="Google Shape;545;p1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6" name="Google Shape;546;p1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7" name="Google Shape;547;p1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8" name="Google Shape;548;p1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9" name="Google Shape;549;p1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0" name="Google Shape;550;p1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551" name="Google Shape;551;p1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552" name="Google Shape;552;p1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10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4" name="Google Shape;554;p1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57925"/>
            <a:ext cx="641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exend"/>
              <a:buNone/>
              <a:defRPr sz="4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239450" y="2823325"/>
            <a:ext cx="3145800" cy="20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864">
          <p15:clr>
            <a:srgbClr val="E46962"/>
          </p15:clr>
        </p15:guide>
        <p15:guide id="6" pos="196">
          <p15:clr>
            <a:srgbClr val="E46962"/>
          </p15:clr>
        </p15:guide>
        <p15:guide id="7" orient="horz" pos="936">
          <p15:clr>
            <a:srgbClr val="E46962"/>
          </p15:clr>
        </p15:guide>
        <p15:guide id="8" orient="horz" pos="684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33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1/24/2025</a:t>
            </a:r>
            <a:endParaRPr/>
          </a:p>
        </p:txBody>
      </p:sp>
      <p:sp>
        <p:nvSpPr>
          <p:cNvPr id="1866" name="Google Shape;1866;p33"/>
          <p:cNvSpPr txBox="1"/>
          <p:nvPr>
            <p:ph type="title"/>
          </p:nvPr>
        </p:nvSpPr>
        <p:spPr>
          <a:xfrm>
            <a:off x="208725" y="762650"/>
            <a:ext cx="8820900" cy="15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500"/>
              <a:t>CNN IMAGE CLASSIFICATION</a:t>
            </a:r>
            <a:endParaRPr sz="4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500"/>
              <a:t>WITH CIFAR-10</a:t>
            </a:r>
            <a:endParaRPr sz="4500"/>
          </a:p>
        </p:txBody>
      </p:sp>
      <p:sp>
        <p:nvSpPr>
          <p:cNvPr id="1867" name="Google Shape;1867;p33"/>
          <p:cNvSpPr txBox="1"/>
          <p:nvPr>
            <p:ph idx="3" type="body"/>
          </p:nvPr>
        </p:nvSpPr>
        <p:spPr>
          <a:xfrm>
            <a:off x="167325" y="-39600"/>
            <a:ext cx="33228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Sylvia Perez Montero &amp; Diego Rosa Paz</a:t>
            </a:r>
            <a:endParaRPr/>
          </a:p>
        </p:txBody>
      </p:sp>
      <p:grpSp>
        <p:nvGrpSpPr>
          <p:cNvPr id="1868" name="Google Shape;1868;p33"/>
          <p:cNvGrpSpPr/>
          <p:nvPr/>
        </p:nvGrpSpPr>
        <p:grpSpPr>
          <a:xfrm>
            <a:off x="1966534" y="2349350"/>
            <a:ext cx="5210945" cy="2242155"/>
            <a:chOff x="2267909" y="2831175"/>
            <a:chExt cx="4608193" cy="1982804"/>
          </a:xfrm>
        </p:grpSpPr>
        <p:grpSp>
          <p:nvGrpSpPr>
            <p:cNvPr id="1869" name="Google Shape;1869;p33"/>
            <p:cNvGrpSpPr/>
            <p:nvPr/>
          </p:nvGrpSpPr>
          <p:grpSpPr>
            <a:xfrm>
              <a:off x="2267909" y="3080044"/>
              <a:ext cx="4608193" cy="1733935"/>
              <a:chOff x="5485193" y="340487"/>
              <a:chExt cx="3462464" cy="1302829"/>
            </a:xfrm>
          </p:grpSpPr>
          <p:sp>
            <p:nvSpPr>
              <p:cNvPr id="1870" name="Google Shape;1870;p33"/>
              <p:cNvSpPr/>
              <p:nvPr/>
            </p:nvSpPr>
            <p:spPr>
              <a:xfrm>
                <a:off x="5485193" y="340487"/>
                <a:ext cx="3462464" cy="1296479"/>
              </a:xfrm>
              <a:custGeom>
                <a:rect b="b" l="l" r="r" t="t"/>
                <a:pathLst>
                  <a:path extrusionOk="0" h="1296479" w="3462464">
                    <a:moveTo>
                      <a:pt x="0" y="0"/>
                    </a:moveTo>
                    <a:lnTo>
                      <a:pt x="3462464" y="0"/>
                    </a:lnTo>
                    <a:lnTo>
                      <a:pt x="3462464" y="1296480"/>
                    </a:lnTo>
                    <a:lnTo>
                      <a:pt x="0" y="129648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1" name="Google Shape;1871;p33"/>
              <p:cNvSpPr/>
              <p:nvPr/>
            </p:nvSpPr>
            <p:spPr>
              <a:xfrm>
                <a:off x="784021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2" name="Google Shape;1872;p33"/>
              <p:cNvSpPr/>
              <p:nvPr/>
            </p:nvSpPr>
            <p:spPr>
              <a:xfrm>
                <a:off x="802481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3" name="Google Shape;1873;p33"/>
              <p:cNvSpPr/>
              <p:nvPr/>
            </p:nvSpPr>
            <p:spPr>
              <a:xfrm>
                <a:off x="820934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4" name="Google Shape;1874;p33"/>
              <p:cNvSpPr/>
              <p:nvPr/>
            </p:nvSpPr>
            <p:spPr>
              <a:xfrm>
                <a:off x="839393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5" name="Google Shape;1875;p33"/>
              <p:cNvSpPr/>
              <p:nvPr/>
            </p:nvSpPr>
            <p:spPr>
              <a:xfrm>
                <a:off x="857853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6" name="Google Shape;1876;p33"/>
              <p:cNvSpPr/>
              <p:nvPr/>
            </p:nvSpPr>
            <p:spPr>
              <a:xfrm>
                <a:off x="876306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7" name="Google Shape;1877;p33"/>
              <p:cNvSpPr/>
              <p:nvPr/>
            </p:nvSpPr>
            <p:spPr>
              <a:xfrm>
                <a:off x="675500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8" name="Google Shape;1878;p33"/>
              <p:cNvSpPr/>
              <p:nvPr/>
            </p:nvSpPr>
            <p:spPr>
              <a:xfrm>
                <a:off x="693959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9" name="Google Shape;1879;p33"/>
              <p:cNvSpPr/>
              <p:nvPr/>
            </p:nvSpPr>
            <p:spPr>
              <a:xfrm>
                <a:off x="712412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0" name="Google Shape;1880;p33"/>
              <p:cNvSpPr/>
              <p:nvPr/>
            </p:nvSpPr>
            <p:spPr>
              <a:xfrm>
                <a:off x="730872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1" name="Google Shape;1881;p33"/>
              <p:cNvSpPr/>
              <p:nvPr/>
            </p:nvSpPr>
            <p:spPr>
              <a:xfrm>
                <a:off x="749331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2" name="Google Shape;1882;p33"/>
              <p:cNvSpPr/>
              <p:nvPr/>
            </p:nvSpPr>
            <p:spPr>
              <a:xfrm>
                <a:off x="7677911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3" name="Google Shape;1883;p33"/>
              <p:cNvSpPr/>
              <p:nvPr/>
            </p:nvSpPr>
            <p:spPr>
              <a:xfrm>
                <a:off x="566978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4" name="Google Shape;1884;p33"/>
              <p:cNvSpPr/>
              <p:nvPr/>
            </p:nvSpPr>
            <p:spPr>
              <a:xfrm>
                <a:off x="585438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5" name="Google Shape;1885;p33"/>
              <p:cNvSpPr/>
              <p:nvPr/>
            </p:nvSpPr>
            <p:spPr>
              <a:xfrm>
                <a:off x="603897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6" name="Google Shape;1886;p33"/>
              <p:cNvSpPr/>
              <p:nvPr/>
            </p:nvSpPr>
            <p:spPr>
              <a:xfrm>
                <a:off x="622350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7" name="Google Shape;1887;p33"/>
              <p:cNvSpPr/>
              <p:nvPr/>
            </p:nvSpPr>
            <p:spPr>
              <a:xfrm>
                <a:off x="640810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8" name="Google Shape;1888;p33"/>
              <p:cNvSpPr/>
              <p:nvPr/>
            </p:nvSpPr>
            <p:spPr>
              <a:xfrm>
                <a:off x="659269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9" name="Google Shape;1889;p33"/>
              <p:cNvSpPr/>
              <p:nvPr/>
            </p:nvSpPr>
            <p:spPr>
              <a:xfrm>
                <a:off x="5485193" y="525653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0" name="Google Shape;1890;p33"/>
              <p:cNvSpPr/>
              <p:nvPr/>
            </p:nvSpPr>
            <p:spPr>
              <a:xfrm>
                <a:off x="5485193" y="1451737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1" name="Google Shape;1891;p33"/>
              <p:cNvSpPr/>
              <p:nvPr/>
            </p:nvSpPr>
            <p:spPr>
              <a:xfrm>
                <a:off x="5485193" y="1636966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2" name="Google Shape;1892;p33"/>
              <p:cNvSpPr/>
              <p:nvPr/>
            </p:nvSpPr>
            <p:spPr>
              <a:xfrm>
                <a:off x="5485193" y="1266507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3" name="Google Shape;1893;p33"/>
              <p:cNvSpPr/>
              <p:nvPr/>
            </p:nvSpPr>
            <p:spPr>
              <a:xfrm>
                <a:off x="5485193" y="1081278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4" name="Google Shape;1894;p33"/>
              <p:cNvSpPr/>
              <p:nvPr/>
            </p:nvSpPr>
            <p:spPr>
              <a:xfrm>
                <a:off x="5485193" y="896112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5" name="Google Shape;1895;p33"/>
              <p:cNvSpPr/>
              <p:nvPr/>
            </p:nvSpPr>
            <p:spPr>
              <a:xfrm>
                <a:off x="5485193" y="710882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</p:grpSp>
        <p:sp>
          <p:nvSpPr>
            <p:cNvPr id="1896" name="Google Shape;1896;p33"/>
            <p:cNvSpPr/>
            <p:nvPr/>
          </p:nvSpPr>
          <p:spPr>
            <a:xfrm>
              <a:off x="2764500" y="3326025"/>
              <a:ext cx="1195167" cy="737592"/>
            </a:xfrm>
            <a:custGeom>
              <a:rect b="b" l="l" r="r" t="t"/>
              <a:pathLst>
                <a:path extrusionOk="0" h="555625" w="922909">
                  <a:moveTo>
                    <a:pt x="0" y="0"/>
                  </a:moveTo>
                  <a:lnTo>
                    <a:pt x="922909" y="0"/>
                  </a:lnTo>
                  <a:lnTo>
                    <a:pt x="922909" y="555625"/>
                  </a:lnTo>
                  <a:lnTo>
                    <a:pt x="0" y="55562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97" name="Google Shape;1897;p33"/>
            <p:cNvSpPr/>
            <p:nvPr/>
          </p:nvSpPr>
          <p:spPr>
            <a:xfrm>
              <a:off x="5406200" y="2831175"/>
              <a:ext cx="974139" cy="985252"/>
            </a:xfrm>
            <a:custGeom>
              <a:rect b="b" l="l" r="r" t="t"/>
              <a:pathLst>
                <a:path extrusionOk="0" h="740791" w="740790">
                  <a:moveTo>
                    <a:pt x="740791" y="370395"/>
                  </a:moveTo>
                  <a:cubicBezTo>
                    <a:pt x="740791" y="574959"/>
                    <a:pt x="574959" y="740791"/>
                    <a:pt x="370396" y="740791"/>
                  </a:cubicBezTo>
                  <a:cubicBezTo>
                    <a:pt x="165832" y="740791"/>
                    <a:pt x="0" y="574959"/>
                    <a:pt x="0" y="370395"/>
                  </a:cubicBezTo>
                  <a:cubicBezTo>
                    <a:pt x="0" y="165832"/>
                    <a:pt x="165832" y="0"/>
                    <a:pt x="370396" y="0"/>
                  </a:cubicBezTo>
                  <a:cubicBezTo>
                    <a:pt x="574959" y="0"/>
                    <a:pt x="740791" y="165832"/>
                    <a:pt x="740791" y="3703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98" name="Google Shape;1898;p33"/>
            <p:cNvSpPr/>
            <p:nvPr/>
          </p:nvSpPr>
          <p:spPr>
            <a:xfrm>
              <a:off x="4203775" y="3816425"/>
              <a:ext cx="736446" cy="738062"/>
            </a:xfrm>
            <a:custGeom>
              <a:rect b="b" l="l" r="r" t="t"/>
              <a:pathLst>
                <a:path extrusionOk="0" h="581151" w="553719">
                  <a:moveTo>
                    <a:pt x="553720" y="581152"/>
                  </a:moveTo>
                  <a:lnTo>
                    <a:pt x="0" y="581152"/>
                  </a:lnTo>
                  <a:lnTo>
                    <a:pt x="0" y="0"/>
                  </a:lnTo>
                  <a:lnTo>
                    <a:pt x="553720" y="5811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p34"/>
          <p:cNvSpPr txBox="1"/>
          <p:nvPr>
            <p:ph idx="4" type="body"/>
          </p:nvPr>
        </p:nvSpPr>
        <p:spPr>
          <a:xfrm>
            <a:off x="202150" y="-39600"/>
            <a:ext cx="38103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CNN IMAGE CLASSIFICATION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4" name="Google Shape;1904;p34"/>
          <p:cNvGrpSpPr/>
          <p:nvPr/>
        </p:nvGrpSpPr>
        <p:grpSpPr>
          <a:xfrm>
            <a:off x="7509125" y="1921038"/>
            <a:ext cx="1258500" cy="902350"/>
            <a:chOff x="6575700" y="2242475"/>
            <a:chExt cx="1258500" cy="902350"/>
          </a:xfrm>
        </p:grpSpPr>
        <p:sp>
          <p:nvSpPr>
            <p:cNvPr id="1905" name="Google Shape;1905;p34"/>
            <p:cNvSpPr/>
            <p:nvPr/>
          </p:nvSpPr>
          <p:spPr>
            <a:xfrm>
              <a:off x="6596750" y="2242475"/>
              <a:ext cx="411300" cy="816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4"/>
            <p:cNvSpPr/>
            <p:nvPr/>
          </p:nvSpPr>
          <p:spPr>
            <a:xfrm>
              <a:off x="6575700" y="2318025"/>
              <a:ext cx="1258500" cy="826800"/>
            </a:xfrm>
            <a:prstGeom prst="roundRect">
              <a:avLst>
                <a:gd fmla="val 5261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07" name="Google Shape;1907;p34"/>
            <p:cNvCxnSpPr/>
            <p:nvPr/>
          </p:nvCxnSpPr>
          <p:spPr>
            <a:xfrm>
              <a:off x="6576540" y="3091250"/>
              <a:ext cx="1256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</p:cxnSp>
      </p:grpSp>
      <p:sp>
        <p:nvSpPr>
          <p:cNvPr id="1908" name="Google Shape;1908;p34"/>
          <p:cNvSpPr txBox="1"/>
          <p:nvPr/>
        </p:nvSpPr>
        <p:spPr>
          <a:xfrm>
            <a:off x="340225" y="2853175"/>
            <a:ext cx="133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About CIFAR-10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09" name="Google Shape;1909;p34"/>
          <p:cNvSpPr txBox="1"/>
          <p:nvPr/>
        </p:nvSpPr>
        <p:spPr>
          <a:xfrm>
            <a:off x="2753850" y="2853163"/>
            <a:ext cx="125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Processing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10" name="Google Shape;1910;p34"/>
          <p:cNvSpPr txBox="1"/>
          <p:nvPr/>
        </p:nvSpPr>
        <p:spPr>
          <a:xfrm>
            <a:off x="5129175" y="2853163"/>
            <a:ext cx="125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Training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11" name="Google Shape;1911;p34"/>
          <p:cNvSpPr txBox="1"/>
          <p:nvPr/>
        </p:nvSpPr>
        <p:spPr>
          <a:xfrm>
            <a:off x="7375925" y="2853175"/>
            <a:ext cx="1524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Transfer Learning and Tuning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grpSp>
        <p:nvGrpSpPr>
          <p:cNvPr id="1912" name="Google Shape;1912;p34"/>
          <p:cNvGrpSpPr/>
          <p:nvPr/>
        </p:nvGrpSpPr>
        <p:grpSpPr>
          <a:xfrm>
            <a:off x="376375" y="1921038"/>
            <a:ext cx="1258500" cy="902350"/>
            <a:chOff x="1209150" y="2242475"/>
            <a:chExt cx="1258500" cy="902350"/>
          </a:xfrm>
        </p:grpSpPr>
        <p:sp>
          <p:nvSpPr>
            <p:cNvPr id="1913" name="Google Shape;1913;p34"/>
            <p:cNvSpPr/>
            <p:nvPr/>
          </p:nvSpPr>
          <p:spPr>
            <a:xfrm>
              <a:off x="1230200" y="2242475"/>
              <a:ext cx="411300" cy="816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4"/>
            <p:cNvSpPr/>
            <p:nvPr/>
          </p:nvSpPr>
          <p:spPr>
            <a:xfrm>
              <a:off x="1209150" y="2318025"/>
              <a:ext cx="1258500" cy="826800"/>
            </a:xfrm>
            <a:prstGeom prst="roundRect">
              <a:avLst>
                <a:gd fmla="val 5261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15" name="Google Shape;1915;p34"/>
            <p:cNvCxnSpPr/>
            <p:nvPr/>
          </p:nvCxnSpPr>
          <p:spPr>
            <a:xfrm>
              <a:off x="1209990" y="3091250"/>
              <a:ext cx="1256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</p:cxnSp>
      </p:grpSp>
      <p:grpSp>
        <p:nvGrpSpPr>
          <p:cNvPr id="1916" name="Google Shape;1916;p34"/>
          <p:cNvGrpSpPr/>
          <p:nvPr/>
        </p:nvGrpSpPr>
        <p:grpSpPr>
          <a:xfrm>
            <a:off x="2753958" y="1921038"/>
            <a:ext cx="1258500" cy="902350"/>
            <a:chOff x="2998000" y="2242475"/>
            <a:chExt cx="1258500" cy="902350"/>
          </a:xfrm>
        </p:grpSpPr>
        <p:sp>
          <p:nvSpPr>
            <p:cNvPr id="1917" name="Google Shape;1917;p34"/>
            <p:cNvSpPr/>
            <p:nvPr/>
          </p:nvSpPr>
          <p:spPr>
            <a:xfrm>
              <a:off x="3019050" y="2242475"/>
              <a:ext cx="411300" cy="816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4"/>
            <p:cNvSpPr/>
            <p:nvPr/>
          </p:nvSpPr>
          <p:spPr>
            <a:xfrm>
              <a:off x="2998000" y="2318025"/>
              <a:ext cx="1258500" cy="826800"/>
            </a:xfrm>
            <a:prstGeom prst="roundRect">
              <a:avLst>
                <a:gd fmla="val 5261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19" name="Google Shape;1919;p34"/>
            <p:cNvCxnSpPr/>
            <p:nvPr/>
          </p:nvCxnSpPr>
          <p:spPr>
            <a:xfrm>
              <a:off x="2998840" y="3091250"/>
              <a:ext cx="1256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</p:cxnSp>
      </p:grpSp>
      <p:grpSp>
        <p:nvGrpSpPr>
          <p:cNvPr id="1920" name="Google Shape;1920;p34"/>
          <p:cNvGrpSpPr/>
          <p:nvPr/>
        </p:nvGrpSpPr>
        <p:grpSpPr>
          <a:xfrm>
            <a:off x="5131542" y="1921038"/>
            <a:ext cx="1258500" cy="902350"/>
            <a:chOff x="4786850" y="2242475"/>
            <a:chExt cx="1258500" cy="902350"/>
          </a:xfrm>
        </p:grpSpPr>
        <p:sp>
          <p:nvSpPr>
            <p:cNvPr id="1921" name="Google Shape;1921;p34"/>
            <p:cNvSpPr/>
            <p:nvPr/>
          </p:nvSpPr>
          <p:spPr>
            <a:xfrm>
              <a:off x="4807900" y="2242475"/>
              <a:ext cx="411300" cy="816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4"/>
            <p:cNvSpPr/>
            <p:nvPr/>
          </p:nvSpPr>
          <p:spPr>
            <a:xfrm>
              <a:off x="4786850" y="2318025"/>
              <a:ext cx="1258500" cy="826800"/>
            </a:xfrm>
            <a:prstGeom prst="roundRect">
              <a:avLst>
                <a:gd fmla="val 5261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23" name="Google Shape;1923;p34"/>
            <p:cNvCxnSpPr/>
            <p:nvPr/>
          </p:nvCxnSpPr>
          <p:spPr>
            <a:xfrm>
              <a:off x="4787690" y="3091250"/>
              <a:ext cx="1256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7" name="Shape 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" name="Google Shape;1928;p35"/>
          <p:cNvSpPr/>
          <p:nvPr/>
        </p:nvSpPr>
        <p:spPr>
          <a:xfrm>
            <a:off x="1165350" y="491225"/>
            <a:ext cx="6813300" cy="8925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29" name="Google Shape;1929;p35"/>
          <p:cNvGrpSpPr/>
          <p:nvPr/>
        </p:nvGrpSpPr>
        <p:grpSpPr>
          <a:xfrm>
            <a:off x="7317975" y="721788"/>
            <a:ext cx="429650" cy="431375"/>
            <a:chOff x="6684050" y="721788"/>
            <a:chExt cx="429650" cy="431375"/>
          </a:xfrm>
        </p:grpSpPr>
        <p:sp>
          <p:nvSpPr>
            <p:cNvPr id="1930" name="Google Shape;1930;p35"/>
            <p:cNvSpPr/>
            <p:nvPr/>
          </p:nvSpPr>
          <p:spPr>
            <a:xfrm>
              <a:off x="6684050" y="721788"/>
              <a:ext cx="342900" cy="342900"/>
            </a:xfrm>
            <a:prstGeom prst="ellipse">
              <a:avLst/>
            </a:prstGeom>
            <a:solidFill>
              <a:schemeClr val="accent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31" name="Google Shape;1931;p35"/>
            <p:cNvCxnSpPr/>
            <p:nvPr/>
          </p:nvCxnSpPr>
          <p:spPr>
            <a:xfrm>
              <a:off x="6973000" y="1012463"/>
              <a:ext cx="140700" cy="140700"/>
            </a:xfrm>
            <a:prstGeom prst="straightConnector1">
              <a:avLst/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932" name="Google Shape;1932;p35"/>
          <p:cNvSpPr/>
          <p:nvPr/>
        </p:nvSpPr>
        <p:spPr>
          <a:xfrm>
            <a:off x="5842150" y="2085300"/>
            <a:ext cx="3103500" cy="19272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33" name="Google Shape;1933;p35"/>
          <p:cNvSpPr txBox="1"/>
          <p:nvPr>
            <p:ph idx="2" type="body"/>
          </p:nvPr>
        </p:nvSpPr>
        <p:spPr>
          <a:xfrm>
            <a:off x="167325" y="-39600"/>
            <a:ext cx="11697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"/>
              <a:t>Name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4" name="Google Shape;1934;p35"/>
          <p:cNvSpPr txBox="1"/>
          <p:nvPr>
            <p:ph idx="3" type="body"/>
          </p:nvPr>
        </p:nvSpPr>
        <p:spPr>
          <a:xfrm>
            <a:off x="940775" y="-39600"/>
            <a:ext cx="38103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Department    Course Number    Section    Time    Location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5" name="Google Shape;1935;p35"/>
          <p:cNvSpPr txBox="1"/>
          <p:nvPr/>
        </p:nvSpPr>
        <p:spPr>
          <a:xfrm>
            <a:off x="6119950" y="2208300"/>
            <a:ext cx="2825700" cy="16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A database of 60,000 images of a 32x32 size. 6,000 images</a:t>
            </a: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fit into each of its classes. 50,000 of these are for training and 10,000 for testing. 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grpSp>
        <p:nvGrpSpPr>
          <p:cNvPr id="1936" name="Google Shape;1936;p35"/>
          <p:cNvGrpSpPr/>
          <p:nvPr/>
        </p:nvGrpSpPr>
        <p:grpSpPr>
          <a:xfrm>
            <a:off x="7450084" y="3889500"/>
            <a:ext cx="1642980" cy="1139694"/>
            <a:chOff x="-1501353" y="1025810"/>
            <a:chExt cx="1717700" cy="1191525"/>
          </a:xfrm>
        </p:grpSpPr>
        <p:sp>
          <p:nvSpPr>
            <p:cNvPr id="1937" name="Google Shape;1937;p35"/>
            <p:cNvSpPr/>
            <p:nvPr/>
          </p:nvSpPr>
          <p:spPr>
            <a:xfrm>
              <a:off x="-1501353" y="1890733"/>
              <a:ext cx="1717700" cy="326602"/>
            </a:xfrm>
            <a:custGeom>
              <a:rect b="b" l="l" r="r" t="t"/>
              <a:pathLst>
                <a:path extrusionOk="0" h="326602" w="1717700">
                  <a:moveTo>
                    <a:pt x="0" y="0"/>
                  </a:moveTo>
                  <a:lnTo>
                    <a:pt x="1285361" y="0"/>
                  </a:lnTo>
                  <a:lnTo>
                    <a:pt x="1717700" y="326603"/>
                  </a:lnTo>
                  <a:lnTo>
                    <a:pt x="432340" y="326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38" name="Google Shape;1938;p35"/>
            <p:cNvSpPr/>
            <p:nvPr/>
          </p:nvSpPr>
          <p:spPr>
            <a:xfrm>
              <a:off x="-1501353" y="1674482"/>
              <a:ext cx="1717700" cy="326643"/>
            </a:xfrm>
            <a:custGeom>
              <a:rect b="b" l="l" r="r" t="t"/>
              <a:pathLst>
                <a:path extrusionOk="0" h="326643" w="1717700">
                  <a:moveTo>
                    <a:pt x="0" y="0"/>
                  </a:moveTo>
                  <a:lnTo>
                    <a:pt x="1285361" y="0"/>
                  </a:lnTo>
                  <a:lnTo>
                    <a:pt x="1717700" y="326643"/>
                  </a:lnTo>
                  <a:lnTo>
                    <a:pt x="432340" y="32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39" name="Google Shape;1939;p35"/>
            <p:cNvSpPr/>
            <p:nvPr/>
          </p:nvSpPr>
          <p:spPr>
            <a:xfrm>
              <a:off x="-1501353" y="1458272"/>
              <a:ext cx="1717700" cy="326602"/>
            </a:xfrm>
            <a:custGeom>
              <a:rect b="b" l="l" r="r" t="t"/>
              <a:pathLst>
                <a:path extrusionOk="0" h="326602" w="1717700">
                  <a:moveTo>
                    <a:pt x="0" y="0"/>
                  </a:moveTo>
                  <a:lnTo>
                    <a:pt x="1285361" y="0"/>
                  </a:lnTo>
                  <a:lnTo>
                    <a:pt x="1717700" y="326603"/>
                  </a:lnTo>
                  <a:lnTo>
                    <a:pt x="432340" y="326603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40" name="Google Shape;1940;p35"/>
            <p:cNvSpPr/>
            <p:nvPr/>
          </p:nvSpPr>
          <p:spPr>
            <a:xfrm>
              <a:off x="-1501353" y="1242021"/>
              <a:ext cx="1717700" cy="326643"/>
            </a:xfrm>
            <a:custGeom>
              <a:rect b="b" l="l" r="r" t="t"/>
              <a:pathLst>
                <a:path extrusionOk="0" h="326643" w="1717700">
                  <a:moveTo>
                    <a:pt x="0" y="0"/>
                  </a:moveTo>
                  <a:lnTo>
                    <a:pt x="1285361" y="0"/>
                  </a:lnTo>
                  <a:lnTo>
                    <a:pt x="1717700" y="326643"/>
                  </a:lnTo>
                  <a:lnTo>
                    <a:pt x="432340" y="32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41" name="Google Shape;1941;p35"/>
            <p:cNvSpPr/>
            <p:nvPr/>
          </p:nvSpPr>
          <p:spPr>
            <a:xfrm>
              <a:off x="-1501353" y="1025810"/>
              <a:ext cx="1717700" cy="326602"/>
            </a:xfrm>
            <a:custGeom>
              <a:rect b="b" l="l" r="r" t="t"/>
              <a:pathLst>
                <a:path extrusionOk="0" h="326602" w="1717700">
                  <a:moveTo>
                    <a:pt x="0" y="0"/>
                  </a:moveTo>
                  <a:lnTo>
                    <a:pt x="1285361" y="0"/>
                  </a:lnTo>
                  <a:lnTo>
                    <a:pt x="1717700" y="326603"/>
                  </a:lnTo>
                  <a:lnTo>
                    <a:pt x="432340" y="326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942" name="Google Shape;1942;p35"/>
          <p:cNvSpPr txBox="1"/>
          <p:nvPr>
            <p:ph type="title"/>
          </p:nvPr>
        </p:nvSpPr>
        <p:spPr>
          <a:xfrm>
            <a:off x="1595650" y="512688"/>
            <a:ext cx="49662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About CIFAR-10</a:t>
            </a:r>
            <a:endParaRPr/>
          </a:p>
        </p:txBody>
      </p:sp>
      <p:sp>
        <p:nvSpPr>
          <p:cNvPr id="1943" name="Google Shape;1943;p35"/>
          <p:cNvSpPr txBox="1"/>
          <p:nvPr>
            <p:ph idx="1" type="body"/>
          </p:nvPr>
        </p:nvSpPr>
        <p:spPr>
          <a:xfrm>
            <a:off x="7509125" y="-39600"/>
            <a:ext cx="15249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DATE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4" name="Google Shape;194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7612" y="1688337"/>
            <a:ext cx="4105426" cy="31645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5" name="Google Shape;1945;p35"/>
          <p:cNvGrpSpPr/>
          <p:nvPr/>
        </p:nvGrpSpPr>
        <p:grpSpPr>
          <a:xfrm>
            <a:off x="167325" y="1305950"/>
            <a:ext cx="1258500" cy="902350"/>
            <a:chOff x="1209150" y="2242475"/>
            <a:chExt cx="1258500" cy="902350"/>
          </a:xfrm>
        </p:grpSpPr>
        <p:sp>
          <p:nvSpPr>
            <p:cNvPr id="1946" name="Google Shape;1946;p35"/>
            <p:cNvSpPr/>
            <p:nvPr/>
          </p:nvSpPr>
          <p:spPr>
            <a:xfrm>
              <a:off x="1230200" y="2242475"/>
              <a:ext cx="411300" cy="816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5"/>
            <p:cNvSpPr/>
            <p:nvPr/>
          </p:nvSpPr>
          <p:spPr>
            <a:xfrm>
              <a:off x="1209150" y="2318025"/>
              <a:ext cx="1258500" cy="826800"/>
            </a:xfrm>
            <a:prstGeom prst="roundRect">
              <a:avLst>
                <a:gd fmla="val 5261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48" name="Google Shape;1948;p35"/>
            <p:cNvCxnSpPr/>
            <p:nvPr/>
          </p:nvCxnSpPr>
          <p:spPr>
            <a:xfrm>
              <a:off x="1209990" y="3091250"/>
              <a:ext cx="1256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36"/>
          <p:cNvGrpSpPr/>
          <p:nvPr/>
        </p:nvGrpSpPr>
        <p:grpSpPr>
          <a:xfrm>
            <a:off x="3509738" y="439303"/>
            <a:ext cx="3202408" cy="1046655"/>
            <a:chOff x="3055725" y="715438"/>
            <a:chExt cx="3313407" cy="1014987"/>
          </a:xfrm>
        </p:grpSpPr>
        <p:grpSp>
          <p:nvGrpSpPr>
            <p:cNvPr id="1954" name="Google Shape;1954;p36"/>
            <p:cNvGrpSpPr/>
            <p:nvPr/>
          </p:nvGrpSpPr>
          <p:grpSpPr>
            <a:xfrm>
              <a:off x="3055725" y="715438"/>
              <a:ext cx="3103050" cy="786500"/>
              <a:chOff x="3007925" y="673613"/>
              <a:chExt cx="3103050" cy="786500"/>
            </a:xfrm>
          </p:grpSpPr>
          <p:sp>
            <p:nvSpPr>
              <p:cNvPr id="1955" name="Google Shape;1955;p36"/>
              <p:cNvSpPr/>
              <p:nvPr/>
            </p:nvSpPr>
            <p:spPr>
              <a:xfrm>
                <a:off x="3077725" y="721550"/>
                <a:ext cx="2973300" cy="6780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956" name="Google Shape;1956;p36"/>
              <p:cNvSpPr/>
              <p:nvPr/>
            </p:nvSpPr>
            <p:spPr>
              <a:xfrm>
                <a:off x="3007925" y="673613"/>
                <a:ext cx="137700" cy="1377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36"/>
              <p:cNvSpPr/>
              <p:nvPr/>
            </p:nvSpPr>
            <p:spPr>
              <a:xfrm>
                <a:off x="5973275" y="673613"/>
                <a:ext cx="137700" cy="1377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36"/>
              <p:cNvSpPr/>
              <p:nvPr/>
            </p:nvSpPr>
            <p:spPr>
              <a:xfrm>
                <a:off x="5973275" y="1321013"/>
                <a:ext cx="137700" cy="1377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36"/>
              <p:cNvSpPr/>
              <p:nvPr/>
            </p:nvSpPr>
            <p:spPr>
              <a:xfrm>
                <a:off x="3007925" y="1311913"/>
                <a:ext cx="137700" cy="1482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</a:rPr>
                  <a:t> </a:t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1960" name="Google Shape;1960;p36"/>
            <p:cNvSpPr/>
            <p:nvPr/>
          </p:nvSpPr>
          <p:spPr>
            <a:xfrm rot="-2281323">
              <a:off x="6037771" y="1389972"/>
              <a:ext cx="271725" cy="287249"/>
            </a:xfrm>
            <a:custGeom>
              <a:rect b="b" l="l" r="r" t="t"/>
              <a:pathLst>
                <a:path extrusionOk="0" h="5504" w="5206">
                  <a:moveTo>
                    <a:pt x="2726" y="0"/>
                  </a:moveTo>
                  <a:lnTo>
                    <a:pt x="0" y="5493"/>
                  </a:lnTo>
                  <a:lnTo>
                    <a:pt x="2591" y="4653"/>
                  </a:lnTo>
                  <a:lnTo>
                    <a:pt x="5206" y="5504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1961" name="Google Shape;1961;p36"/>
          <p:cNvSpPr/>
          <p:nvPr/>
        </p:nvSpPr>
        <p:spPr>
          <a:xfrm>
            <a:off x="4199524" y="1757851"/>
            <a:ext cx="3309600" cy="1399200"/>
          </a:xfrm>
          <a:prstGeom prst="roundRect">
            <a:avLst>
              <a:gd fmla="val 4803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Before introducing the dataset into a model, the ytrain and ytest, they were encoded using to_categorical, while xtrain and xtest were scaled to 1. In addition to this, data augmentation was used to randomize the width and height 10%.</a:t>
            </a:r>
            <a:endParaRPr sz="1300"/>
          </a:p>
        </p:txBody>
      </p:sp>
      <p:sp>
        <p:nvSpPr>
          <p:cNvPr id="1962" name="Google Shape;1962;p36"/>
          <p:cNvSpPr txBox="1"/>
          <p:nvPr>
            <p:ph idx="2" type="body"/>
          </p:nvPr>
        </p:nvSpPr>
        <p:spPr>
          <a:xfrm>
            <a:off x="167325" y="-39600"/>
            <a:ext cx="11697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"/>
              <a:t>Processing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3" name="Google Shape;1963;p36"/>
          <p:cNvSpPr/>
          <p:nvPr/>
        </p:nvSpPr>
        <p:spPr>
          <a:xfrm>
            <a:off x="311700" y="1989725"/>
            <a:ext cx="3089400" cy="6303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One Hot Encoding</a:t>
            </a:r>
            <a:endParaRPr sz="24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64" name="Google Shape;1964;p36"/>
          <p:cNvSpPr txBox="1"/>
          <p:nvPr>
            <p:ph type="title"/>
          </p:nvPr>
        </p:nvSpPr>
        <p:spPr>
          <a:xfrm>
            <a:off x="167325" y="439275"/>
            <a:ext cx="65448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Processing </a:t>
            </a:r>
            <a:r>
              <a:rPr lang="en">
                <a:solidFill>
                  <a:schemeClr val="lt1"/>
                </a:solidFill>
              </a:rPr>
              <a:t>CIFAR-10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965" name="Google Shape;196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314" y="3320874"/>
            <a:ext cx="7609372" cy="1507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>
                <a:alpha val="10000"/>
              </a:srgbClr>
            </a:outerShdw>
          </a:effectLst>
        </p:spPr>
      </p:pic>
      <p:grpSp>
        <p:nvGrpSpPr>
          <p:cNvPr id="1966" name="Google Shape;1966;p36"/>
          <p:cNvGrpSpPr/>
          <p:nvPr/>
        </p:nvGrpSpPr>
        <p:grpSpPr>
          <a:xfrm>
            <a:off x="7509133" y="412900"/>
            <a:ext cx="1258500" cy="902350"/>
            <a:chOff x="2998000" y="2242475"/>
            <a:chExt cx="1258500" cy="902350"/>
          </a:xfrm>
        </p:grpSpPr>
        <p:sp>
          <p:nvSpPr>
            <p:cNvPr id="1967" name="Google Shape;1967;p36"/>
            <p:cNvSpPr/>
            <p:nvPr/>
          </p:nvSpPr>
          <p:spPr>
            <a:xfrm>
              <a:off x="3019050" y="2242475"/>
              <a:ext cx="411300" cy="816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6"/>
            <p:cNvSpPr/>
            <p:nvPr/>
          </p:nvSpPr>
          <p:spPr>
            <a:xfrm>
              <a:off x="2998000" y="2318025"/>
              <a:ext cx="1258500" cy="826800"/>
            </a:xfrm>
            <a:prstGeom prst="roundRect">
              <a:avLst>
                <a:gd fmla="val 5261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69" name="Google Shape;1969;p36"/>
            <p:cNvCxnSpPr/>
            <p:nvPr/>
          </p:nvCxnSpPr>
          <p:spPr>
            <a:xfrm>
              <a:off x="2998840" y="3091250"/>
              <a:ext cx="1256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3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p37"/>
          <p:cNvSpPr/>
          <p:nvPr/>
        </p:nvSpPr>
        <p:spPr>
          <a:xfrm>
            <a:off x="342725" y="2986325"/>
            <a:ext cx="8475300" cy="1906200"/>
          </a:xfrm>
          <a:prstGeom prst="roundRect">
            <a:avLst>
              <a:gd fmla="val 4803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1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5" name="Google Shape;1975;p37"/>
          <p:cNvSpPr txBox="1"/>
          <p:nvPr>
            <p:ph idx="4" type="subTitle"/>
          </p:nvPr>
        </p:nvSpPr>
        <p:spPr>
          <a:xfrm>
            <a:off x="369288" y="3015875"/>
            <a:ext cx="8405400" cy="18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 sequential model from Fares Sayah on kaggle, the difference in the amount of layers and the improved accuracy was apparent quickly.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was a model of about 20 layers, 6 of these are convolutional layers in sets of 2 with filter values scaling from 32 to 64 to 124. After each of these batch normalization, maxpool2d and dropout are used. Notably in the last 4 consist of flatten, dense, dropout and end with dense with a softmax activation.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model was able to reach accuracies around 85% after 50 epochs. Our attempts to tune the model or alter parameters didn’t surpass this accuracy as we tended to reduced the epochs.</a:t>
            </a:r>
            <a:endParaRPr/>
          </a:p>
        </p:txBody>
      </p:sp>
      <p:grpSp>
        <p:nvGrpSpPr>
          <p:cNvPr id="1976" name="Google Shape;1976;p37"/>
          <p:cNvGrpSpPr/>
          <p:nvPr/>
        </p:nvGrpSpPr>
        <p:grpSpPr>
          <a:xfrm>
            <a:off x="412745" y="2419159"/>
            <a:ext cx="277873" cy="68400"/>
            <a:chOff x="412745" y="2419159"/>
            <a:chExt cx="277873" cy="68400"/>
          </a:xfrm>
        </p:grpSpPr>
        <p:sp>
          <p:nvSpPr>
            <p:cNvPr id="1977" name="Google Shape;1977;p37"/>
            <p:cNvSpPr/>
            <p:nvPr/>
          </p:nvSpPr>
          <p:spPr>
            <a:xfrm>
              <a:off x="412745" y="2419159"/>
              <a:ext cx="68400" cy="68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7"/>
            <p:cNvSpPr/>
            <p:nvPr/>
          </p:nvSpPr>
          <p:spPr>
            <a:xfrm>
              <a:off x="517482" y="2419159"/>
              <a:ext cx="68400" cy="68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7"/>
            <p:cNvSpPr/>
            <p:nvPr/>
          </p:nvSpPr>
          <p:spPr>
            <a:xfrm>
              <a:off x="622218" y="2419159"/>
              <a:ext cx="68400" cy="68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0" name="Google Shape;1980;p37"/>
          <p:cNvSpPr txBox="1"/>
          <p:nvPr>
            <p:ph idx="2" type="body"/>
          </p:nvPr>
        </p:nvSpPr>
        <p:spPr>
          <a:xfrm>
            <a:off x="167325" y="-39600"/>
            <a:ext cx="11697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Training</a:t>
            </a:r>
            <a:r>
              <a:rPr b="1" lang="en"/>
              <a:t> </a:t>
            </a:r>
            <a:endParaRPr/>
          </a:p>
        </p:txBody>
      </p:sp>
      <p:sp>
        <p:nvSpPr>
          <p:cNvPr id="1981" name="Google Shape;1981;p37"/>
          <p:cNvSpPr txBox="1"/>
          <p:nvPr>
            <p:ph type="title"/>
          </p:nvPr>
        </p:nvSpPr>
        <p:spPr>
          <a:xfrm>
            <a:off x="1457625" y="225925"/>
            <a:ext cx="3933900" cy="15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the CNN Model</a:t>
            </a:r>
            <a:endParaRPr/>
          </a:p>
        </p:txBody>
      </p:sp>
      <p:grpSp>
        <p:nvGrpSpPr>
          <p:cNvPr id="1982" name="Google Shape;1982;p37"/>
          <p:cNvGrpSpPr/>
          <p:nvPr/>
        </p:nvGrpSpPr>
        <p:grpSpPr>
          <a:xfrm>
            <a:off x="5988770" y="566702"/>
            <a:ext cx="2995509" cy="1026343"/>
            <a:chOff x="5351018" y="4955476"/>
            <a:chExt cx="4003085" cy="1380236"/>
          </a:xfrm>
        </p:grpSpPr>
        <p:sp>
          <p:nvSpPr>
            <p:cNvPr id="1983" name="Google Shape;1983;p37"/>
            <p:cNvSpPr/>
            <p:nvPr/>
          </p:nvSpPr>
          <p:spPr>
            <a:xfrm>
              <a:off x="5411982" y="5018982"/>
              <a:ext cx="3885217" cy="1253236"/>
            </a:xfrm>
            <a:custGeom>
              <a:rect b="b" l="l" r="r" t="t"/>
              <a:pathLst>
                <a:path extrusionOk="0" h="1253236" w="2932239">
                  <a:moveTo>
                    <a:pt x="0" y="0"/>
                  </a:moveTo>
                  <a:lnTo>
                    <a:pt x="2932240" y="0"/>
                  </a:lnTo>
                  <a:lnTo>
                    <a:pt x="2932240" y="1253236"/>
                  </a:lnTo>
                  <a:lnTo>
                    <a:pt x="0" y="1253236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</a:endParaRPr>
            </a:p>
          </p:txBody>
        </p:sp>
        <p:sp>
          <p:nvSpPr>
            <p:cNvPr id="1984" name="Google Shape;1984;p37"/>
            <p:cNvSpPr/>
            <p:nvPr/>
          </p:nvSpPr>
          <p:spPr>
            <a:xfrm>
              <a:off x="5351018" y="4955476"/>
              <a:ext cx="121920" cy="127000"/>
            </a:xfrm>
            <a:custGeom>
              <a:rect b="b" l="l" r="r" t="t"/>
              <a:pathLst>
                <a:path extrusionOk="0" h="127000" w="121920">
                  <a:moveTo>
                    <a:pt x="0" y="0"/>
                  </a:moveTo>
                  <a:lnTo>
                    <a:pt x="121920" y="0"/>
                  </a:lnTo>
                  <a:lnTo>
                    <a:pt x="121920" y="127000"/>
                  </a:lnTo>
                  <a:lnTo>
                    <a:pt x="0" y="12700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</a:endParaRPr>
            </a:p>
          </p:txBody>
        </p:sp>
        <p:sp>
          <p:nvSpPr>
            <p:cNvPr id="1985" name="Google Shape;1985;p37"/>
            <p:cNvSpPr/>
            <p:nvPr/>
          </p:nvSpPr>
          <p:spPr>
            <a:xfrm>
              <a:off x="5351018" y="6208712"/>
              <a:ext cx="121920" cy="127000"/>
            </a:xfrm>
            <a:custGeom>
              <a:rect b="b" l="l" r="r" t="t"/>
              <a:pathLst>
                <a:path extrusionOk="0" h="127000" w="121920">
                  <a:moveTo>
                    <a:pt x="0" y="0"/>
                  </a:moveTo>
                  <a:lnTo>
                    <a:pt x="121920" y="0"/>
                  </a:lnTo>
                  <a:lnTo>
                    <a:pt x="121920" y="127000"/>
                  </a:lnTo>
                  <a:lnTo>
                    <a:pt x="0" y="12700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</a:endParaRPr>
            </a:p>
          </p:txBody>
        </p:sp>
        <p:sp>
          <p:nvSpPr>
            <p:cNvPr id="1986" name="Google Shape;1986;p37"/>
            <p:cNvSpPr/>
            <p:nvPr/>
          </p:nvSpPr>
          <p:spPr>
            <a:xfrm>
              <a:off x="9232183" y="4955476"/>
              <a:ext cx="121920" cy="127000"/>
            </a:xfrm>
            <a:custGeom>
              <a:rect b="b" l="l" r="r" t="t"/>
              <a:pathLst>
                <a:path extrusionOk="0" h="127000" w="121920">
                  <a:moveTo>
                    <a:pt x="0" y="0"/>
                  </a:moveTo>
                  <a:lnTo>
                    <a:pt x="121919" y="0"/>
                  </a:lnTo>
                  <a:lnTo>
                    <a:pt x="121919" y="127000"/>
                  </a:lnTo>
                  <a:lnTo>
                    <a:pt x="0" y="12700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</a:endParaRPr>
            </a:p>
          </p:txBody>
        </p:sp>
        <p:sp>
          <p:nvSpPr>
            <p:cNvPr id="1987" name="Google Shape;1987;p37"/>
            <p:cNvSpPr/>
            <p:nvPr/>
          </p:nvSpPr>
          <p:spPr>
            <a:xfrm>
              <a:off x="9232183" y="6208712"/>
              <a:ext cx="121920" cy="127000"/>
            </a:xfrm>
            <a:custGeom>
              <a:rect b="b" l="l" r="r" t="t"/>
              <a:pathLst>
                <a:path extrusionOk="0" h="127000" w="121920">
                  <a:moveTo>
                    <a:pt x="0" y="0"/>
                  </a:moveTo>
                  <a:lnTo>
                    <a:pt x="121919" y="0"/>
                  </a:lnTo>
                  <a:lnTo>
                    <a:pt x="121919" y="127000"/>
                  </a:lnTo>
                  <a:lnTo>
                    <a:pt x="0" y="12700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accent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</a:endParaRPr>
            </a:p>
          </p:txBody>
        </p:sp>
      </p:grpSp>
      <p:sp>
        <p:nvSpPr>
          <p:cNvPr id="1988" name="Google Shape;1988;p37"/>
          <p:cNvSpPr txBox="1"/>
          <p:nvPr/>
        </p:nvSpPr>
        <p:spPr>
          <a:xfrm>
            <a:off x="6081466" y="618173"/>
            <a:ext cx="2810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Initially, trying models of our own design didn’t yield accuracy above 10 or 15%. At this point we looked up some CIFAR-10 models. </a:t>
            </a:r>
            <a:endParaRPr sz="12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89" name="Google Shape;1989;p37"/>
          <p:cNvSpPr/>
          <p:nvPr/>
        </p:nvSpPr>
        <p:spPr>
          <a:xfrm>
            <a:off x="6953541" y="1416411"/>
            <a:ext cx="263412" cy="324213"/>
          </a:xfrm>
          <a:custGeom>
            <a:rect b="b" l="l" r="r" t="t"/>
            <a:pathLst>
              <a:path extrusionOk="0" h="19170" w="15575">
                <a:moveTo>
                  <a:pt x="0" y="0"/>
                </a:moveTo>
                <a:lnTo>
                  <a:pt x="3354" y="19170"/>
                </a:lnTo>
                <a:lnTo>
                  <a:pt x="7668" y="11502"/>
                </a:lnTo>
                <a:lnTo>
                  <a:pt x="15575" y="8866"/>
                </a:ln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990" name="Google Shape;199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400" y="2068875"/>
            <a:ext cx="8639175" cy="68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91" name="Google Shape;1991;p37"/>
          <p:cNvGrpSpPr/>
          <p:nvPr/>
        </p:nvGrpSpPr>
        <p:grpSpPr>
          <a:xfrm>
            <a:off x="122917" y="566700"/>
            <a:ext cx="1258500" cy="902350"/>
            <a:chOff x="4786850" y="2242475"/>
            <a:chExt cx="1258500" cy="902350"/>
          </a:xfrm>
        </p:grpSpPr>
        <p:sp>
          <p:nvSpPr>
            <p:cNvPr id="1992" name="Google Shape;1992;p37"/>
            <p:cNvSpPr/>
            <p:nvPr/>
          </p:nvSpPr>
          <p:spPr>
            <a:xfrm>
              <a:off x="4807900" y="2242475"/>
              <a:ext cx="411300" cy="816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7"/>
            <p:cNvSpPr/>
            <p:nvPr/>
          </p:nvSpPr>
          <p:spPr>
            <a:xfrm>
              <a:off x="4786850" y="2318025"/>
              <a:ext cx="1258500" cy="826800"/>
            </a:xfrm>
            <a:prstGeom prst="roundRect">
              <a:avLst>
                <a:gd fmla="val 5261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94" name="Google Shape;1994;p37"/>
            <p:cNvCxnSpPr/>
            <p:nvPr/>
          </p:nvCxnSpPr>
          <p:spPr>
            <a:xfrm>
              <a:off x="4787690" y="3091250"/>
              <a:ext cx="1256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8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p38"/>
          <p:cNvSpPr/>
          <p:nvPr/>
        </p:nvSpPr>
        <p:spPr>
          <a:xfrm>
            <a:off x="342570" y="2317834"/>
            <a:ext cx="5772900" cy="2433000"/>
          </a:xfrm>
          <a:prstGeom prst="roundRect">
            <a:avLst>
              <a:gd fmla="val 4803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1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D1D2D3"/>
              </a:solidFill>
              <a:highlight>
                <a:srgbClr val="222529"/>
              </a:highlight>
            </a:endParaRPr>
          </a:p>
        </p:txBody>
      </p:sp>
      <p:sp>
        <p:nvSpPr>
          <p:cNvPr id="2000" name="Google Shape;2000;p38"/>
          <p:cNvSpPr txBox="1"/>
          <p:nvPr>
            <p:ph idx="4" type="subTitle"/>
          </p:nvPr>
        </p:nvSpPr>
        <p:spPr>
          <a:xfrm>
            <a:off x="342725" y="2548200"/>
            <a:ext cx="5772900" cy="20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Apply the ROC-AUC metric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Fine-tune DenseNet121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Introduce more diversity within the augmentations (zoom, rotation, cutout)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Applying label smoothing to soften the one-hot encoded labels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Upscaling the resolution of the CIFAR-10 images</a:t>
            </a:r>
            <a:endParaRPr/>
          </a:p>
        </p:txBody>
      </p:sp>
      <p:sp>
        <p:nvSpPr>
          <p:cNvPr id="2001" name="Google Shape;2001;p38"/>
          <p:cNvSpPr txBox="1"/>
          <p:nvPr>
            <p:ph idx="2" type="body"/>
          </p:nvPr>
        </p:nvSpPr>
        <p:spPr>
          <a:xfrm>
            <a:off x="167325" y="-39600"/>
            <a:ext cx="11697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</a:t>
            </a:r>
            <a:endParaRPr/>
          </a:p>
        </p:txBody>
      </p:sp>
      <p:sp>
        <p:nvSpPr>
          <p:cNvPr id="2002" name="Google Shape;2002;p38"/>
          <p:cNvSpPr txBox="1"/>
          <p:nvPr>
            <p:ph type="title"/>
          </p:nvPr>
        </p:nvSpPr>
        <p:spPr>
          <a:xfrm>
            <a:off x="209775" y="468575"/>
            <a:ext cx="6265800" cy="15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Learning and Tuning</a:t>
            </a:r>
            <a:endParaRPr/>
          </a:p>
        </p:txBody>
      </p:sp>
      <p:grpSp>
        <p:nvGrpSpPr>
          <p:cNvPr id="2003" name="Google Shape;2003;p38"/>
          <p:cNvGrpSpPr/>
          <p:nvPr/>
        </p:nvGrpSpPr>
        <p:grpSpPr>
          <a:xfrm>
            <a:off x="7509125" y="3848475"/>
            <a:ext cx="1258500" cy="902350"/>
            <a:chOff x="6575700" y="2242475"/>
            <a:chExt cx="1258500" cy="902350"/>
          </a:xfrm>
        </p:grpSpPr>
        <p:sp>
          <p:nvSpPr>
            <p:cNvPr id="2004" name="Google Shape;2004;p38"/>
            <p:cNvSpPr/>
            <p:nvPr/>
          </p:nvSpPr>
          <p:spPr>
            <a:xfrm>
              <a:off x="6596750" y="2242475"/>
              <a:ext cx="411300" cy="816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8"/>
            <p:cNvSpPr/>
            <p:nvPr/>
          </p:nvSpPr>
          <p:spPr>
            <a:xfrm>
              <a:off x="6575700" y="2318025"/>
              <a:ext cx="1258500" cy="826800"/>
            </a:xfrm>
            <a:prstGeom prst="roundRect">
              <a:avLst>
                <a:gd fmla="val 5261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006" name="Google Shape;2006;p38"/>
            <p:cNvCxnSpPr/>
            <p:nvPr/>
          </p:nvCxnSpPr>
          <p:spPr>
            <a:xfrm>
              <a:off x="6576540" y="3091250"/>
              <a:ext cx="1256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0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" name="Google Shape;2011;p39"/>
          <p:cNvSpPr txBox="1"/>
          <p:nvPr>
            <p:ph idx="3" type="body"/>
          </p:nvPr>
        </p:nvSpPr>
        <p:spPr>
          <a:xfrm>
            <a:off x="167325" y="-39600"/>
            <a:ext cx="11697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"/>
              <a:t>THE END?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12" name="Google Shape;201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0088" y="450625"/>
            <a:ext cx="5823825" cy="4429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t To Know Me">
  <a:themeElements>
    <a:clrScheme name="Simple Light">
      <a:dk1>
        <a:srgbClr val="000000"/>
      </a:dk1>
      <a:lt1>
        <a:srgbClr val="4F4F4F"/>
      </a:lt1>
      <a:dk2>
        <a:srgbClr val="E7E7E7"/>
      </a:dk2>
      <a:lt2>
        <a:srgbClr val="FFFFFF"/>
      </a:lt2>
      <a:accent1>
        <a:srgbClr val="F4F2F2"/>
      </a:accent1>
      <a:accent2>
        <a:srgbClr val="119BFE"/>
      </a:accent2>
      <a:accent3>
        <a:srgbClr val="FF6B4D"/>
      </a:accent3>
      <a:accent4>
        <a:srgbClr val="28C840"/>
      </a:accent4>
      <a:accent5>
        <a:srgbClr val="FFC600"/>
      </a:accent5>
      <a:accent6>
        <a:srgbClr val="CCCCCC"/>
      </a:accent6>
      <a:hlink>
        <a:srgbClr val="E2AFD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